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219456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http://www.gptechgroup.com/pdf/GSXD120A010S1-D3.pdf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http://www.gptechgroup.com/pdf/GSXD120A010S1-D3.pdf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Capacity: </a:t>
            </a:r>
            <a:r>
              <a:rPr lang="en" sz="850">
                <a:solidFill>
                  <a:schemeClr val="dk1"/>
                </a:solidFill>
                <a:highlight>
                  <a:srgbClr val="FFFFFF"/>
                </a:highlight>
                <a:latin typeface="Verdana"/>
                <a:ea typeface="Verdana"/>
                <a:cs typeface="Verdana"/>
                <a:sym typeface="Verdana"/>
              </a:rPr>
              <a:t>5000mAh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Voltage: </a:t>
            </a:r>
            <a:r>
              <a:rPr lang="en" sz="850">
                <a:solidFill>
                  <a:schemeClr val="dk1"/>
                </a:solidFill>
                <a:highlight>
                  <a:srgbClr val="FFFFFF"/>
                </a:highlight>
                <a:latin typeface="Verdana"/>
                <a:ea typeface="Verdana"/>
                <a:cs typeface="Verdana"/>
                <a:sym typeface="Verdana"/>
              </a:rPr>
              <a:t>6S1P / 6 Cell / 22.2V</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a:t>
            </a:r>
            <a:r>
              <a:rPr lang="en" sz="850">
                <a:solidFill>
                  <a:schemeClr val="dk1"/>
                </a:solidFill>
                <a:highlight>
                  <a:srgbClr val="FFFFFF"/>
                </a:highlight>
                <a:latin typeface="Verdana"/>
                <a:ea typeface="Verdana"/>
                <a:cs typeface="Verdana"/>
                <a:sym typeface="Verdana"/>
              </a:rPr>
              <a:t>45C Constant / 90C Burst</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813g (including wire, plug &amp; case)</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 </a:t>
            </a:r>
            <a:r>
              <a:rPr lang="en" sz="850">
                <a:solidFill>
                  <a:schemeClr val="dk1"/>
                </a:solidFill>
                <a:highlight>
                  <a:srgbClr val="FFFFFF"/>
                </a:highlight>
                <a:latin typeface="Verdana"/>
                <a:ea typeface="Verdana"/>
                <a:cs typeface="Verdana"/>
                <a:sym typeface="Verdana"/>
              </a:rPr>
              <a:t>157x49x50mm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Balance Plug: </a:t>
            </a:r>
            <a:r>
              <a:rPr lang="en" sz="850">
                <a:solidFill>
                  <a:schemeClr val="dk1"/>
                </a:solidFill>
                <a:highlight>
                  <a:srgbClr val="FFFFFF"/>
                </a:highlight>
                <a:latin typeface="Verdana"/>
                <a:ea typeface="Verdana"/>
                <a:cs typeface="Verdana"/>
                <a:sym typeface="Verdana"/>
              </a:rPr>
              <a:t>JST-XH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Plug: </a:t>
            </a:r>
            <a:r>
              <a:rPr lang="en" sz="850">
                <a:solidFill>
                  <a:schemeClr val="dk1"/>
                </a:solidFill>
                <a:highlight>
                  <a:srgbClr val="FFFFFF"/>
                </a:highlight>
                <a:latin typeface="Verdana"/>
                <a:ea typeface="Verdana"/>
                <a:cs typeface="Verdana"/>
                <a:sym typeface="Verdana"/>
              </a:rPr>
              <a:t>4mm bullet-connector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Suited to the following models: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MIKADO LOGO500, ALIGN T-REX550/600, GAUI X5, Outrage 550, Hirobo SDX</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x 2: MIKADO LOGO600SE, HENSELEIT TDR, RJX X-TREME90EP, Rave 90 ENV FBL, Avant eAurora90, JR Airskipper E12, Kasama Srimok 90E, HIROBO Shuttle Plus+2, HIROBO Eagle3 EP, JR Vibe 90SG E12, Joker 3</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Advantages over traditional Lipoly batteries;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Power density reaches 7.5 kw/kg.</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Less Voltage sag during high rate discharge, giving more power under load.</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Internal impedance can reach as low as 1.2mO compared to that of 3mO of a standard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Greater thermal control, pack usually doesn’t exceed 60degC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Swelling during heavy load doesn’t exceed 5%, compared to 15% of a normal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Higher capacity during heavy discharge. More than 90% at 100% C rate.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Fast charge capable, up to 15C on some batteries.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Longer Cycle Life, almost double that of standard lipoly technology.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nano-core technology in lithium ion batteries is the application of nanometer conductive additives. The nanometer conductive additives form ultra-strong electron-conducting networks in the electrodes which can increase electronic conductivity.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These additives create the ability for imbibition in the carrier liquid to supply more ion channels. This improves the ability of ion transmission and ion diffusion. Through improving electronic conductivity and ion transmission, the impedance is reduced and the polarization of high rate discharge decreases greatly.</a:t>
            </a:r>
            <a:endParaRPr sz="90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Features: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HV capability for use with up to 14S (51.8V)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Optional programming card for convenient setup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had separate programming lead built-in so there is no need to unplug from </a:t>
            </a:r>
            <a:r>
              <a:rPr lang="en" sz="850">
                <a:solidFill>
                  <a:schemeClr val="dk1"/>
                </a:solidFill>
                <a:highlight>
                  <a:srgbClr val="FFFFFF"/>
                </a:highlight>
                <a:latin typeface="Verdana"/>
                <a:ea typeface="Verdana"/>
                <a:cs typeface="Verdana"/>
                <a:sym typeface="Verdana"/>
              </a:rPr>
              <a:t>RX</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fine throttle resolution provides first-rate and highly accurate linearity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smooth adjustable start-up mode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Constant RPM mode (governor mode)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F3A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3 steps adjustable normal EMF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 anti-interference capability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protection with automatic adjustment for NiCd/NiMH/Li-Ion/LiPo/LiFePO4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Soft cut-off option at low voltage, slows motor RPM gradual rather than hard cutoff (LVC)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can be disabled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Variable cut-off voltage / cell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allows for unlimited "partial load" capability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LED status display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motor timing from 0° to 30°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Blocked rotation protection (senses a jammed motor and stops motor rotation)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reversing from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(no need to change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/motor wires)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Over-temperature protection and overload alarm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Anti sparking circuit: reduces connection sparks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Throttle signal lose protection. If the signal is lost for 3 seconds, the power will automatically cut-off.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Safe power-on. (Motor will not start until throttle is returned to lowest position)</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***This ESC is compatible with both helicopter and airplane models.***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Specification:</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Cont Current: </a:t>
            </a:r>
            <a:r>
              <a:rPr lang="en" sz="850">
                <a:solidFill>
                  <a:schemeClr val="dk1"/>
                </a:solidFill>
                <a:highlight>
                  <a:srgbClr val="FFFFFF"/>
                </a:highlight>
                <a:latin typeface="Verdana"/>
                <a:ea typeface="Verdana"/>
                <a:cs typeface="Verdana"/>
                <a:sym typeface="Verdana"/>
              </a:rPr>
              <a:t>120A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Burst Current: </a:t>
            </a:r>
            <a:r>
              <a:rPr lang="en" sz="850">
                <a:solidFill>
                  <a:schemeClr val="dk1"/>
                </a:solidFill>
                <a:highlight>
                  <a:srgbClr val="FFFFFF"/>
                </a:highlight>
                <a:latin typeface="Verdana"/>
                <a:ea typeface="Verdana"/>
                <a:cs typeface="Verdana"/>
                <a:sym typeface="Verdana"/>
              </a:rPr>
              <a:t>140A for 10 seconds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Input Voltage: </a:t>
            </a:r>
            <a:r>
              <a:rPr lang="en" sz="850">
                <a:solidFill>
                  <a:schemeClr val="dk1"/>
                </a:solidFill>
                <a:highlight>
                  <a:srgbClr val="FFFFFF"/>
                </a:highlight>
                <a:latin typeface="Verdana"/>
                <a:ea typeface="Verdana"/>
                <a:cs typeface="Verdana"/>
                <a:sym typeface="Verdana"/>
              </a:rPr>
              <a:t>4-14 cells li-XX or 12-42 Ni-MH/Ni-Cd battery</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a:t>
            </a:r>
            <a:r>
              <a:rPr lang="en" sz="850">
                <a:solidFill>
                  <a:schemeClr val="dk1"/>
                </a:solidFill>
                <a:highlight>
                  <a:srgbClr val="FFFFFF"/>
                </a:highlight>
                <a:latin typeface="Verdana"/>
                <a:ea typeface="Verdana"/>
                <a:cs typeface="Verdana"/>
                <a:sym typeface="Verdana"/>
              </a:rPr>
              <a:t>None (OPTO)</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PWM: </a:t>
            </a:r>
            <a:r>
              <a:rPr lang="en" sz="850">
                <a:solidFill>
                  <a:schemeClr val="dk1"/>
                </a:solidFill>
                <a:highlight>
                  <a:srgbClr val="FFFFFF"/>
                </a:highlight>
                <a:latin typeface="Verdana"/>
                <a:ea typeface="Verdana"/>
                <a:cs typeface="Verdana"/>
                <a:sym typeface="Verdana"/>
              </a:rPr>
              <a:t>8~16 KHz</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RPM: </a:t>
            </a:r>
            <a:r>
              <a:rPr lang="en" sz="850">
                <a:solidFill>
                  <a:schemeClr val="dk1"/>
                </a:solidFill>
                <a:highlight>
                  <a:srgbClr val="FFFFFF"/>
                </a:highlight>
                <a:latin typeface="Verdana"/>
                <a:ea typeface="Verdana"/>
                <a:cs typeface="Verdana"/>
                <a:sym typeface="Verdana"/>
              </a:rPr>
              <a:t>240,000rpm for 2 Poles Brushless Motor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PCB Size:</a:t>
            </a:r>
            <a:r>
              <a:rPr lang="en" sz="850">
                <a:solidFill>
                  <a:schemeClr val="dk1"/>
                </a:solidFill>
                <a:highlight>
                  <a:srgbClr val="FFFFFF"/>
                </a:highlight>
                <a:latin typeface="Verdana"/>
                <a:ea typeface="Verdana"/>
                <a:cs typeface="Verdana"/>
                <a:sym typeface="Verdana"/>
              </a:rPr>
              <a:t> 68x53mm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164g (including wires)</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Weight is 50 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Weight is 50 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Programming Options: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mode: </a:t>
            </a:r>
            <a:r>
              <a:rPr lang="en" sz="850">
                <a:solidFill>
                  <a:schemeClr val="dk1"/>
                </a:solidFill>
                <a:highlight>
                  <a:srgbClr val="FFFFFF"/>
                </a:highlight>
                <a:latin typeface="Verdana"/>
                <a:ea typeface="Verdana"/>
                <a:cs typeface="Verdana"/>
                <a:sym typeface="Verdana"/>
              </a:rPr>
              <a:t>Freew. off/Freew. on</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a:t>
            </a:r>
            <a:r>
              <a:rPr lang="en" sz="850">
                <a:solidFill>
                  <a:schemeClr val="dk1"/>
                </a:solidFill>
                <a:highlight>
                  <a:srgbClr val="FFFFFF"/>
                </a:highlight>
                <a:latin typeface="Verdana"/>
                <a:ea typeface="Verdana"/>
                <a:cs typeface="Verdana"/>
                <a:sym typeface="Verdana"/>
              </a:rPr>
              <a:t>Gov. off/Gov. store/Gov./fast Gov.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P-gain: </a:t>
            </a:r>
            <a:r>
              <a:rPr lang="en" sz="850">
                <a:solidFill>
                  <a:schemeClr val="dk1"/>
                </a:solidFill>
                <a:highlight>
                  <a:srgbClr val="FFFFFF"/>
                </a:highlight>
                <a:latin typeface="Verdana"/>
                <a:ea typeface="Verdana"/>
                <a:cs typeface="Verdana"/>
                <a:sym typeface="Verdana"/>
              </a:rPr>
              <a:t>0.7/0.9/1.2/1.4/1.6/1.9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I-gain: </a:t>
            </a:r>
            <a:r>
              <a:rPr lang="en" sz="850">
                <a:solidFill>
                  <a:schemeClr val="dk1"/>
                </a:solidFill>
                <a:highlight>
                  <a:srgbClr val="FFFFFF"/>
                </a:highlight>
                <a:latin typeface="Verdana"/>
                <a:ea typeface="Verdana"/>
                <a:cs typeface="Verdana"/>
                <a:sym typeface="Verdana"/>
              </a:rPr>
              <a:t>0.02/0.03/0.05/0.06/0.08/0.09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speed: </a:t>
            </a:r>
            <a:r>
              <a:rPr lang="en" sz="850">
                <a:solidFill>
                  <a:schemeClr val="dk1"/>
                </a:solidFill>
                <a:highlight>
                  <a:srgbClr val="FFFFFF"/>
                </a:highlight>
                <a:latin typeface="Verdana"/>
                <a:ea typeface="Verdana"/>
                <a:cs typeface="Verdana"/>
                <a:sym typeface="Verdana"/>
              </a:rPr>
              <a:t>Heli slow/Heli middle/Heli fast/Plane slow/Plane middle/Plane fast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PWM frequency: </a:t>
            </a:r>
            <a:r>
              <a:rPr lang="en" sz="850">
                <a:solidFill>
                  <a:schemeClr val="dk1"/>
                </a:solidFill>
                <a:highlight>
                  <a:srgbClr val="FFFFFF"/>
                </a:highlight>
                <a:latin typeface="Verdana"/>
                <a:ea typeface="Verdana"/>
                <a:cs typeface="Verdana"/>
                <a:sym typeface="Verdana"/>
              </a:rPr>
              <a:t>8kHz/9kHz/10kHz/12kHz/14kHz/16kHz</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power: </a:t>
            </a:r>
            <a:r>
              <a:rPr lang="en" sz="850">
                <a:solidFill>
                  <a:schemeClr val="dk1"/>
                </a:solidFill>
                <a:highlight>
                  <a:srgbClr val="FFFFFF"/>
                </a:highlight>
                <a:latin typeface="Verdana"/>
                <a:ea typeface="Verdana"/>
                <a:cs typeface="Verdana"/>
                <a:sym typeface="Verdana"/>
              </a:rPr>
              <a:t>Auto 1~32%/2%/4%/8%/16%/32%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timing: </a:t>
            </a:r>
            <a:r>
              <a:rPr lang="en" sz="850">
                <a:solidFill>
                  <a:schemeClr val="dk1"/>
                </a:solidFill>
                <a:highlight>
                  <a:srgbClr val="FFFFFF"/>
                </a:highlight>
                <a:latin typeface="Verdana"/>
                <a:ea typeface="Verdana"/>
                <a:cs typeface="Verdana"/>
                <a:sym typeface="Verdana"/>
              </a:rPr>
              <a:t>0°/6°/12°/18°/24°/30°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Brake: </a:t>
            </a:r>
            <a:r>
              <a:rPr lang="en" sz="850">
                <a:solidFill>
                  <a:schemeClr val="dk1"/>
                </a:solidFill>
                <a:highlight>
                  <a:srgbClr val="FFFFFF"/>
                </a:highlight>
                <a:latin typeface="Verdana"/>
                <a:ea typeface="Verdana"/>
                <a:cs typeface="Verdana"/>
                <a:sym typeface="Verdana"/>
              </a:rPr>
              <a:t>off/Acro/Acro hard/smooth/middle/hard</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type: </a:t>
            </a:r>
            <a:r>
              <a:rPr lang="en" sz="850">
                <a:solidFill>
                  <a:schemeClr val="dk1"/>
                </a:solidFill>
                <a:highlight>
                  <a:srgbClr val="FFFFFF"/>
                </a:highlight>
                <a:latin typeface="Verdana"/>
                <a:ea typeface="Verdana"/>
                <a:cs typeface="Verdana"/>
                <a:sym typeface="Verdana"/>
              </a:rPr>
              <a:t>off/slow down/cut-off/NiMh/LiFe/LiPo</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(LiFe mode): </a:t>
            </a:r>
            <a:r>
              <a:rPr lang="en" sz="850">
                <a:solidFill>
                  <a:schemeClr val="dk1"/>
                </a:solidFill>
                <a:highlight>
                  <a:srgbClr val="FFFFFF"/>
                </a:highlight>
                <a:latin typeface="Verdana"/>
                <a:ea typeface="Verdana"/>
                <a:cs typeface="Verdana"/>
                <a:sym typeface="Verdana"/>
              </a:rPr>
              <a:t>2.2/2.3/2.4/2.5/2.6/2.7</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(LiPo mode):</a:t>
            </a:r>
            <a:r>
              <a:rPr lang="en" sz="850">
                <a:solidFill>
                  <a:schemeClr val="dk1"/>
                </a:solidFill>
                <a:highlight>
                  <a:srgbClr val="FFFFFF"/>
                </a:highlight>
                <a:latin typeface="Verdana"/>
                <a:ea typeface="Verdana"/>
                <a:cs typeface="Verdana"/>
                <a:sym typeface="Verdana"/>
              </a:rPr>
              <a:t> 2.9/3.0/3.1/3.2/3.3/3.4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4/5/6/7/8/9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10/11/12/13/14/15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Special functions:</a:t>
            </a:r>
            <a:r>
              <a:rPr lang="en" sz="850">
                <a:solidFill>
                  <a:schemeClr val="dk1"/>
                </a:solidFill>
                <a:highlight>
                  <a:srgbClr val="FFFFFF"/>
                </a:highlight>
                <a:latin typeface="Verdana"/>
                <a:ea typeface="Verdana"/>
                <a:cs typeface="Verdana"/>
                <a:sym typeface="Verdana"/>
              </a:rPr>
              <a:t> Beep short/Rev./Stop/Full speed/F3A brake/Auto timing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428934" y="685800"/>
            <a:ext cx="60006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428925" y="685800"/>
            <a:ext cx="60009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DLE 60cc Twin Cylinder Gasoline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FEATURES; Horizontally opposed twin cylinders for low vibration operation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Aluminum alloy crankcase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for simpler starts, higher performance and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minimal RF noise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year limited warranty through Hobby Services beginning at date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of 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DLE 60cc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NGK CM6 Spark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Pitts style mufflers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Engine stand-offs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Gasoline with at least 87 octane rating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2-cycle oil, mix ratio for this engine is 30 parts gas to one part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oil and must be followed exactly for warranty consideration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and optimum performance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4.8 - 12V battery for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(separate receiver style pack can be used) (LiPo &amp; LiFe requires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voltage regulator)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Propeller: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Field equipment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Displacement*: 61 cc (3.7 cu in)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Bore*: 1.42 in (36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Stroke: 1.18 in (30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engine: 4.37 lb (1.56 kg)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muffler: 2.82 oz./ 3.00 oz./(80 g/85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ignition module: 7.44 oz. (211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Output: 5.5 hp @ 8,500 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Static Thrust: 15.2kg Pulling Force/100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13.5kg Pulling Force/1,800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Gasoline/Oil Mixture: 30:1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 Octane Rating: 87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Recommended Propellers: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Carburetor Adjustments;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Low Speed Needle: 1.5 turns out as a starting point, adjust for 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smooth idle and a reliable transition to high throttle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High Speed Needle: 1.5 turns out from closed, adjust needle to peak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RPM, if engine slows or dies at full throttle, the high-speed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mixture is likely too lean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Length: 5" (128mm)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Diameter: 2" (50mm)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Length: 3.4" (85.5mm)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Diameter: 0.79" (20mm)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Same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Opposite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Width from Cylinder Head to Cylinder Head: 8.5" (215mm)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Battery:</a:t>
            </a:r>
            <a:r>
              <a:rPr lang="en" sz="850">
                <a:solidFill>
                  <a:schemeClr val="dk1"/>
                </a:solidFill>
                <a:highlight>
                  <a:srgbClr val="FFFFFF"/>
                </a:highlight>
                <a:latin typeface="Verdana"/>
                <a:ea typeface="Verdana"/>
                <a:cs typeface="Verdana"/>
                <a:sym typeface="Verdana"/>
              </a:rPr>
              <a:t> 12 Cell ~ 14 Cell / 44.4V ~ 51.8V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RPM:</a:t>
            </a:r>
            <a:r>
              <a:rPr lang="en" sz="850">
                <a:solidFill>
                  <a:schemeClr val="dk1"/>
                </a:solidFill>
                <a:highlight>
                  <a:srgbClr val="FFFFFF"/>
                </a:highlight>
                <a:latin typeface="Verdana"/>
                <a:ea typeface="Verdana"/>
                <a:cs typeface="Verdana"/>
                <a:sym typeface="Verdana"/>
              </a:rPr>
              <a:t> 195kv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current:</a:t>
            </a:r>
            <a:r>
              <a:rPr lang="en" sz="850">
                <a:solidFill>
                  <a:schemeClr val="dk1"/>
                </a:solidFill>
                <a:highlight>
                  <a:srgbClr val="FFFFFF"/>
                </a:highlight>
                <a:latin typeface="Verdana"/>
                <a:ea typeface="Verdana"/>
                <a:cs typeface="Verdana"/>
                <a:sym typeface="Verdana"/>
              </a:rPr>
              <a:t> 150A </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Watts:</a:t>
            </a:r>
            <a:r>
              <a:rPr lang="en" sz="850">
                <a:solidFill>
                  <a:schemeClr val="dk1"/>
                </a:solidFill>
                <a:highlight>
                  <a:srgbClr val="FFFFFF"/>
                </a:highlight>
                <a:latin typeface="Verdana"/>
                <a:ea typeface="Verdana"/>
                <a:cs typeface="Verdana"/>
                <a:sym typeface="Verdana"/>
              </a:rPr>
              <a:t> 6600w</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44V/4.8A</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Internal resistance:</a:t>
            </a:r>
            <a:r>
              <a:rPr lang="en" sz="850">
                <a:solidFill>
                  <a:schemeClr val="dk1"/>
                </a:solidFill>
                <a:highlight>
                  <a:srgbClr val="FFFFFF"/>
                </a:highlight>
                <a:latin typeface="Verdana"/>
                <a:ea typeface="Verdana"/>
                <a:cs typeface="Verdana"/>
                <a:sym typeface="Verdana"/>
              </a:rPr>
              <a:t> 0.013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1916g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Diameter of shaft: </a:t>
            </a:r>
            <a:r>
              <a:rPr lang="en" sz="850">
                <a:solidFill>
                  <a:schemeClr val="dk1"/>
                </a:solidFill>
                <a:highlight>
                  <a:srgbClr val="FFFFFF"/>
                </a:highlight>
                <a:latin typeface="Verdana"/>
                <a:ea typeface="Verdana"/>
                <a:cs typeface="Verdana"/>
                <a:sym typeface="Verdana"/>
              </a:rPr>
              <a:t>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Winding:</a:t>
            </a:r>
            <a:r>
              <a:rPr lang="en" sz="850">
                <a:solidFill>
                  <a:schemeClr val="dk1"/>
                </a:solidFill>
                <a:highlight>
                  <a:srgbClr val="FFFFFF"/>
                </a:highlight>
                <a:latin typeface="Verdana"/>
                <a:ea typeface="Verdana"/>
                <a:cs typeface="Verdana"/>
                <a:sym typeface="Verdana"/>
              </a:rPr>
              <a:t> 8T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Pole:</a:t>
            </a:r>
            <a:r>
              <a:rPr lang="en" sz="850">
                <a:solidFill>
                  <a:schemeClr val="dk1"/>
                </a:solidFill>
                <a:highlight>
                  <a:srgbClr val="FFFFFF"/>
                </a:highlight>
                <a:latin typeface="Verdana"/>
                <a:ea typeface="Verdana"/>
                <a:cs typeface="Verdana"/>
                <a:sym typeface="Verdana"/>
              </a:rPr>
              <a:t> 24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Motor Pole:</a:t>
            </a:r>
            <a:r>
              <a:rPr lang="en" sz="850">
                <a:solidFill>
                  <a:schemeClr val="dk1"/>
                </a:solidFill>
                <a:highlight>
                  <a:srgbClr val="FFFFFF"/>
                </a:highlight>
                <a:latin typeface="Verdana"/>
                <a:ea typeface="Verdana"/>
                <a:cs typeface="Verdana"/>
                <a:sym typeface="Verdana"/>
              </a:rPr>
              <a:t> 20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Diameter: </a:t>
            </a:r>
            <a:r>
              <a:rPr lang="en" sz="850">
                <a:solidFill>
                  <a:schemeClr val="dk1"/>
                </a:solidFill>
                <a:highlight>
                  <a:srgbClr val="FFFFFF"/>
                </a:highlight>
                <a:latin typeface="Verdana"/>
                <a:ea typeface="Verdana"/>
                <a:cs typeface="Verdana"/>
                <a:sym typeface="Verdana"/>
              </a:rPr>
              <a:t>101</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Lamination Tickness: </a:t>
            </a:r>
            <a:r>
              <a:rPr lang="en" sz="850">
                <a:solidFill>
                  <a:schemeClr val="dk1"/>
                </a:solidFill>
                <a:highlight>
                  <a:srgbClr val="FFFFFF"/>
                </a:highlight>
                <a:latin typeface="Verdana"/>
                <a:ea typeface="Verdana"/>
                <a:cs typeface="Verdana"/>
                <a:sym typeface="Verdana"/>
              </a:rPr>
              <a:t>0.2mm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Suggested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a:t>
            </a:r>
            <a:r>
              <a:rPr lang="en" sz="850">
                <a:solidFill>
                  <a:schemeClr val="dk1"/>
                </a:solidFill>
                <a:highlight>
                  <a:srgbClr val="FFFFFF"/>
                </a:highlight>
                <a:latin typeface="Verdana"/>
                <a:ea typeface="Verdana"/>
                <a:cs typeface="Verdana"/>
                <a:sym typeface="Verdana"/>
              </a:rPr>
              <a:t> 200A 14S Compatible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Onboard Digital Tachometer for use with the DLE 55-25 Engines.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Mini tachometer indicates up to 30,000RPM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Uses high-brightness LED digital tube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Standard Futaba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One Onboard Digital Tachometer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Y-harness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Installation between the HALL sensor and the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Input Voltage Range: 3.5-8.4V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Current Consumption: 25mA-60mA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Body Size: 41mm x 17mm x 12mm (1.6"x0.67"x0.47")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Window Size: 30mm x 15mm (1.2" x 0.59")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8.5g (0.3oz)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2D2D2D"/>
                </a:solidFill>
                <a:highlight>
                  <a:srgbClr val="FFFFFF"/>
                </a:highlight>
              </a:rPr>
              <a:t>50 oz tank measurements: 3.5" H x 4.375" W x 8.375 Long. Items #690-692 come complete with stopper and fuel tubing for both gas and glo fuel and proportionally larger brass tubing and clunk. Du-Bro Fuel Tanks are designed to be tough! Our fuel tanks will not split or crack from vibration or pressure. In fact, our fuel tanks can be used with pressurized fuel systems!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ElectriFly 3A BEC for 2S - 6S LiPo Batteries.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Designed to power the receiver in a model airplane in two different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configurations-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Primary intended use is as a 3 amp voltage regulator by plugging the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receiver LiPo battery into the Deans connector on the BEC and then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into the battery channel on receiver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Can also be used in a three-way connection with the ESC/LiPo to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eliminate the need to add a battery for the receiver, Parallel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Deans Connector required (GPMM3141)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5V or 6V selector allows use of smaller servos limited to 5V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180 day limited warranty, USA and Canada only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ElectriFly 3A BEC (battery eliminator circuit) for 2S-6S LiPo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Batteries, universal receiver connector, Deans Male Ultra input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connector and instructions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Connecting between receiver and battery following instruction sheet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Battery Type: 2 - 6S LiPo (7.4V - 22.2V)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6 - 18C NiMH/NiCd (7.2V - 21.6V)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Max Constant Current: 3 amps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Selectable Output Voltage: 5 - 6V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0.28oz (8g)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Ideal servo for throttle control on glow engines, and other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applications that do not require a lot of speed and torque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Universal receiver connector compatible with all major brands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radio systems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year limited warranty through Hobby Services beginning at date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1.4" (35mm) diameter Round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1.5" (38mm) 4-Point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1.2" (31.9mm) 6-point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 (45mm) Double Arm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Four each, rubber Grommets, Eyelets, and 2.3 x 14mm Mounting Screws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4.8V 6.0V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Torque: 68 oz-in (4.9 kg-cm) 73 oz-in (5.3 kg-cm)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Speed: 0.18 sec/60° 0.16 sec/60°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Dimensions: 1.6 x 0.8 x1.4" (40 x 20 x 37mm)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1.3 oz (38 g)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1309175" y="3176854"/>
            <a:ext cx="35786399" cy="8758200"/>
          </a:xfrm>
          <a:prstGeom prst="rect">
            <a:avLst/>
          </a:prstGeom>
        </p:spPr>
        <p:txBody>
          <a:bodyPr anchorCtr="0" anchor="b" bIns="353500" lIns="353500" spcFirstLastPara="1" rIns="353500" wrap="square" tIns="353500"/>
          <a:lstStyle>
            <a:lvl1pPr lvl="0" algn="ctr">
              <a:spcBef>
                <a:spcPts val="0"/>
              </a:spcBef>
              <a:spcAft>
                <a:spcPts val="0"/>
              </a:spcAft>
              <a:buSzPts val="20100"/>
              <a:buNone/>
              <a:defRPr sz="20100"/>
            </a:lvl1pPr>
            <a:lvl2pPr lvl="1" algn="ctr">
              <a:spcBef>
                <a:spcPts val="0"/>
              </a:spcBef>
              <a:spcAft>
                <a:spcPts val="0"/>
              </a:spcAft>
              <a:buSzPts val="20100"/>
              <a:buNone/>
              <a:defRPr sz="20100"/>
            </a:lvl2pPr>
            <a:lvl3pPr lvl="2" algn="ctr">
              <a:spcBef>
                <a:spcPts val="0"/>
              </a:spcBef>
              <a:spcAft>
                <a:spcPts val="0"/>
              </a:spcAft>
              <a:buSzPts val="20100"/>
              <a:buNone/>
              <a:defRPr sz="20100"/>
            </a:lvl3pPr>
            <a:lvl4pPr lvl="3" algn="ctr">
              <a:spcBef>
                <a:spcPts val="0"/>
              </a:spcBef>
              <a:spcAft>
                <a:spcPts val="0"/>
              </a:spcAft>
              <a:buSzPts val="20100"/>
              <a:buNone/>
              <a:defRPr sz="20100"/>
            </a:lvl4pPr>
            <a:lvl5pPr lvl="4" algn="ctr">
              <a:spcBef>
                <a:spcPts val="0"/>
              </a:spcBef>
              <a:spcAft>
                <a:spcPts val="0"/>
              </a:spcAft>
              <a:buSzPts val="20100"/>
              <a:buNone/>
              <a:defRPr sz="20100"/>
            </a:lvl5pPr>
            <a:lvl6pPr lvl="5" algn="ctr">
              <a:spcBef>
                <a:spcPts val="0"/>
              </a:spcBef>
              <a:spcAft>
                <a:spcPts val="0"/>
              </a:spcAft>
              <a:buSzPts val="20100"/>
              <a:buNone/>
              <a:defRPr sz="20100"/>
            </a:lvl6pPr>
            <a:lvl7pPr lvl="6" algn="ctr">
              <a:spcBef>
                <a:spcPts val="0"/>
              </a:spcBef>
              <a:spcAft>
                <a:spcPts val="0"/>
              </a:spcAft>
              <a:buSzPts val="20100"/>
              <a:buNone/>
              <a:defRPr sz="20100"/>
            </a:lvl7pPr>
            <a:lvl8pPr lvl="7" algn="ctr">
              <a:spcBef>
                <a:spcPts val="0"/>
              </a:spcBef>
              <a:spcAft>
                <a:spcPts val="0"/>
              </a:spcAft>
              <a:buSzPts val="20100"/>
              <a:buNone/>
              <a:defRPr sz="20100"/>
            </a:lvl8pPr>
            <a:lvl9pPr lvl="8" algn="ctr">
              <a:spcBef>
                <a:spcPts val="0"/>
              </a:spcBef>
              <a:spcAft>
                <a:spcPts val="0"/>
              </a:spcAft>
              <a:buSzPts val="20100"/>
              <a:buNone/>
              <a:defRPr sz="20100"/>
            </a:lvl9pPr>
          </a:lstStyle>
          <a:p/>
        </p:txBody>
      </p:sp>
      <p:sp>
        <p:nvSpPr>
          <p:cNvPr id="11" name="Shape 11"/>
          <p:cNvSpPr txBox="1"/>
          <p:nvPr>
            <p:ph idx="1" type="subTitle"/>
          </p:nvPr>
        </p:nvSpPr>
        <p:spPr>
          <a:xfrm>
            <a:off x="1309140" y="12092266"/>
            <a:ext cx="35786399" cy="33822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10800"/>
              <a:buNone/>
              <a:defRPr sz="10800"/>
            </a:lvl1pPr>
            <a:lvl2pPr lvl="1" algn="ctr">
              <a:lnSpc>
                <a:spcPct val="100000"/>
              </a:lnSpc>
              <a:spcBef>
                <a:spcPts val="0"/>
              </a:spcBef>
              <a:spcAft>
                <a:spcPts val="0"/>
              </a:spcAft>
              <a:buSzPts val="10800"/>
              <a:buNone/>
              <a:defRPr sz="10800"/>
            </a:lvl2pPr>
            <a:lvl3pPr lvl="2" algn="ctr">
              <a:lnSpc>
                <a:spcPct val="100000"/>
              </a:lnSpc>
              <a:spcBef>
                <a:spcPts val="0"/>
              </a:spcBef>
              <a:spcAft>
                <a:spcPts val="0"/>
              </a:spcAft>
              <a:buSzPts val="10800"/>
              <a:buNone/>
              <a:defRPr sz="10800"/>
            </a:lvl3pPr>
            <a:lvl4pPr lvl="3" algn="ctr">
              <a:lnSpc>
                <a:spcPct val="100000"/>
              </a:lnSpc>
              <a:spcBef>
                <a:spcPts val="0"/>
              </a:spcBef>
              <a:spcAft>
                <a:spcPts val="0"/>
              </a:spcAft>
              <a:buSzPts val="10800"/>
              <a:buNone/>
              <a:defRPr sz="10800"/>
            </a:lvl4pPr>
            <a:lvl5pPr lvl="4" algn="ctr">
              <a:lnSpc>
                <a:spcPct val="100000"/>
              </a:lnSpc>
              <a:spcBef>
                <a:spcPts val="0"/>
              </a:spcBef>
              <a:spcAft>
                <a:spcPts val="0"/>
              </a:spcAft>
              <a:buSzPts val="10800"/>
              <a:buNone/>
              <a:defRPr sz="10800"/>
            </a:lvl5pPr>
            <a:lvl6pPr lvl="5" algn="ctr">
              <a:lnSpc>
                <a:spcPct val="100000"/>
              </a:lnSpc>
              <a:spcBef>
                <a:spcPts val="0"/>
              </a:spcBef>
              <a:spcAft>
                <a:spcPts val="0"/>
              </a:spcAft>
              <a:buSzPts val="10800"/>
              <a:buNone/>
              <a:defRPr sz="10800"/>
            </a:lvl6pPr>
            <a:lvl7pPr lvl="6" algn="ctr">
              <a:lnSpc>
                <a:spcPct val="100000"/>
              </a:lnSpc>
              <a:spcBef>
                <a:spcPts val="0"/>
              </a:spcBef>
              <a:spcAft>
                <a:spcPts val="0"/>
              </a:spcAft>
              <a:buSzPts val="10800"/>
              <a:buNone/>
              <a:defRPr sz="10800"/>
            </a:lvl7pPr>
            <a:lvl8pPr lvl="7" algn="ctr">
              <a:lnSpc>
                <a:spcPct val="100000"/>
              </a:lnSpc>
              <a:spcBef>
                <a:spcPts val="0"/>
              </a:spcBef>
              <a:spcAft>
                <a:spcPts val="0"/>
              </a:spcAft>
              <a:buSzPts val="10800"/>
              <a:buNone/>
              <a:defRPr sz="10800"/>
            </a:lvl8pPr>
            <a:lvl9pPr lvl="8" algn="ctr">
              <a:lnSpc>
                <a:spcPct val="100000"/>
              </a:lnSpc>
              <a:spcBef>
                <a:spcPts val="0"/>
              </a:spcBef>
              <a:spcAft>
                <a:spcPts val="0"/>
              </a:spcAft>
              <a:buSzPts val="10800"/>
              <a:buNone/>
              <a:defRPr sz="10800"/>
            </a:lvl9pPr>
          </a:lstStyle>
          <a:p/>
        </p:txBody>
      </p:sp>
      <p:sp>
        <p:nvSpPr>
          <p:cNvPr id="12" name="Shape 12"/>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1309140" y="4719466"/>
            <a:ext cx="35786399" cy="8377800"/>
          </a:xfrm>
          <a:prstGeom prst="rect">
            <a:avLst/>
          </a:prstGeom>
        </p:spPr>
        <p:txBody>
          <a:bodyPr anchorCtr="0" anchor="b" bIns="353500" lIns="353500" spcFirstLastPara="1" rIns="353500" wrap="square" tIns="353500"/>
          <a:lstStyle>
            <a:lvl1pPr lvl="0" algn="ctr">
              <a:spcBef>
                <a:spcPts val="0"/>
              </a:spcBef>
              <a:spcAft>
                <a:spcPts val="0"/>
              </a:spcAft>
              <a:buSzPts val="46400"/>
              <a:buNone/>
              <a:defRPr sz="46400"/>
            </a:lvl1pPr>
            <a:lvl2pPr lvl="1" algn="ctr">
              <a:spcBef>
                <a:spcPts val="0"/>
              </a:spcBef>
              <a:spcAft>
                <a:spcPts val="0"/>
              </a:spcAft>
              <a:buSzPts val="46400"/>
              <a:buNone/>
              <a:defRPr sz="46400"/>
            </a:lvl2pPr>
            <a:lvl3pPr lvl="2" algn="ctr">
              <a:spcBef>
                <a:spcPts val="0"/>
              </a:spcBef>
              <a:spcAft>
                <a:spcPts val="0"/>
              </a:spcAft>
              <a:buSzPts val="46400"/>
              <a:buNone/>
              <a:defRPr sz="46400"/>
            </a:lvl3pPr>
            <a:lvl4pPr lvl="3" algn="ctr">
              <a:spcBef>
                <a:spcPts val="0"/>
              </a:spcBef>
              <a:spcAft>
                <a:spcPts val="0"/>
              </a:spcAft>
              <a:buSzPts val="46400"/>
              <a:buNone/>
              <a:defRPr sz="46400"/>
            </a:lvl4pPr>
            <a:lvl5pPr lvl="4" algn="ctr">
              <a:spcBef>
                <a:spcPts val="0"/>
              </a:spcBef>
              <a:spcAft>
                <a:spcPts val="0"/>
              </a:spcAft>
              <a:buSzPts val="46400"/>
              <a:buNone/>
              <a:defRPr sz="46400"/>
            </a:lvl5pPr>
            <a:lvl6pPr lvl="5" algn="ctr">
              <a:spcBef>
                <a:spcPts val="0"/>
              </a:spcBef>
              <a:spcAft>
                <a:spcPts val="0"/>
              </a:spcAft>
              <a:buSzPts val="46400"/>
              <a:buNone/>
              <a:defRPr sz="46400"/>
            </a:lvl6pPr>
            <a:lvl7pPr lvl="6" algn="ctr">
              <a:spcBef>
                <a:spcPts val="0"/>
              </a:spcBef>
              <a:spcAft>
                <a:spcPts val="0"/>
              </a:spcAft>
              <a:buSzPts val="46400"/>
              <a:buNone/>
              <a:defRPr sz="46400"/>
            </a:lvl7pPr>
            <a:lvl8pPr lvl="7" algn="ctr">
              <a:spcBef>
                <a:spcPts val="0"/>
              </a:spcBef>
              <a:spcAft>
                <a:spcPts val="0"/>
              </a:spcAft>
              <a:buSzPts val="46400"/>
              <a:buNone/>
              <a:defRPr sz="46400"/>
            </a:lvl8pPr>
            <a:lvl9pPr lvl="8" algn="ctr">
              <a:spcBef>
                <a:spcPts val="0"/>
              </a:spcBef>
              <a:spcAft>
                <a:spcPts val="0"/>
              </a:spcAft>
              <a:buSzPts val="46400"/>
              <a:buNone/>
              <a:defRPr sz="46400"/>
            </a:lvl9pPr>
          </a:lstStyle>
          <a:p>
            <a:r>
              <a:t>xx%</a:t>
            </a:r>
          </a:p>
        </p:txBody>
      </p:sp>
      <p:sp>
        <p:nvSpPr>
          <p:cNvPr id="46" name="Shape 46"/>
          <p:cNvSpPr txBox="1"/>
          <p:nvPr>
            <p:ph idx="1" type="body"/>
          </p:nvPr>
        </p:nvSpPr>
        <p:spPr>
          <a:xfrm>
            <a:off x="1309140" y="13449494"/>
            <a:ext cx="35786399" cy="5549700"/>
          </a:xfrm>
          <a:prstGeom prst="rect">
            <a:avLst/>
          </a:prstGeom>
        </p:spPr>
        <p:txBody>
          <a:bodyPr anchorCtr="0" anchor="t" bIns="353500" lIns="353500" spcFirstLastPara="1" rIns="353500" wrap="square" tIns="353500"/>
          <a:lstStyle>
            <a:lvl1pPr indent="-673100" lvl="0" marL="457200" algn="ctr">
              <a:spcBef>
                <a:spcPts val="0"/>
              </a:spcBef>
              <a:spcAft>
                <a:spcPts val="0"/>
              </a:spcAft>
              <a:buSzPts val="7000"/>
              <a:buChar char="●"/>
              <a:defRPr/>
            </a:lvl1pPr>
            <a:lvl2pPr indent="-571500" lvl="1" marL="914400" algn="ctr">
              <a:spcBef>
                <a:spcPts val="6200"/>
              </a:spcBef>
              <a:spcAft>
                <a:spcPts val="0"/>
              </a:spcAft>
              <a:buSzPts val="5400"/>
              <a:buChar char="○"/>
              <a:defRPr/>
            </a:lvl2pPr>
            <a:lvl3pPr indent="-571500" lvl="2" marL="1371600" algn="ctr">
              <a:spcBef>
                <a:spcPts val="6200"/>
              </a:spcBef>
              <a:spcAft>
                <a:spcPts val="0"/>
              </a:spcAft>
              <a:buSzPts val="5400"/>
              <a:buChar char="■"/>
              <a:defRPr/>
            </a:lvl3pPr>
            <a:lvl4pPr indent="-571500" lvl="3" marL="1828800" algn="ctr">
              <a:spcBef>
                <a:spcPts val="6200"/>
              </a:spcBef>
              <a:spcAft>
                <a:spcPts val="0"/>
              </a:spcAft>
              <a:buSzPts val="5400"/>
              <a:buChar char="●"/>
              <a:defRPr/>
            </a:lvl4pPr>
            <a:lvl5pPr indent="-571500" lvl="4" marL="2286000" algn="ctr">
              <a:spcBef>
                <a:spcPts val="6200"/>
              </a:spcBef>
              <a:spcAft>
                <a:spcPts val="0"/>
              </a:spcAft>
              <a:buSzPts val="5400"/>
              <a:buChar char="○"/>
              <a:defRPr/>
            </a:lvl5pPr>
            <a:lvl6pPr indent="-571500" lvl="5" marL="2743200" algn="ctr">
              <a:spcBef>
                <a:spcPts val="6200"/>
              </a:spcBef>
              <a:spcAft>
                <a:spcPts val="0"/>
              </a:spcAft>
              <a:buSzPts val="5400"/>
              <a:buChar char="■"/>
              <a:defRPr/>
            </a:lvl6pPr>
            <a:lvl7pPr indent="-571500" lvl="6" marL="3200400" algn="ctr">
              <a:spcBef>
                <a:spcPts val="6200"/>
              </a:spcBef>
              <a:spcAft>
                <a:spcPts val="0"/>
              </a:spcAft>
              <a:buSzPts val="5400"/>
              <a:buChar char="●"/>
              <a:defRPr/>
            </a:lvl7pPr>
            <a:lvl8pPr indent="-571500" lvl="7" marL="3657600" algn="ctr">
              <a:spcBef>
                <a:spcPts val="6200"/>
              </a:spcBef>
              <a:spcAft>
                <a:spcPts val="0"/>
              </a:spcAft>
              <a:buSzPts val="5400"/>
              <a:buChar char="○"/>
              <a:defRPr/>
            </a:lvl8pPr>
            <a:lvl9pPr indent="-571500" lvl="8" marL="4114800" algn="ctr">
              <a:spcBef>
                <a:spcPts val="6200"/>
              </a:spcBef>
              <a:spcAft>
                <a:spcPts val="6200"/>
              </a:spcAft>
              <a:buSzPts val="5400"/>
              <a:buChar char="■"/>
              <a:defRPr/>
            </a:lvl9pPr>
          </a:lstStyle>
          <a:p/>
        </p:txBody>
      </p:sp>
      <p:sp>
        <p:nvSpPr>
          <p:cNvPr id="47" name="Shape 4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1309140" y="9176960"/>
            <a:ext cx="35786399" cy="3591300"/>
          </a:xfrm>
          <a:prstGeom prst="rect">
            <a:avLst/>
          </a:prstGeom>
        </p:spPr>
        <p:txBody>
          <a:bodyPr anchorCtr="0" anchor="ctr" bIns="353500" lIns="353500" spcFirstLastPara="1" rIns="353500" wrap="square" tIns="3535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Shape 15"/>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18" name="Shape 18"/>
          <p:cNvSpPr txBox="1"/>
          <p:nvPr>
            <p:ph idx="1" type="body"/>
          </p:nvPr>
        </p:nvSpPr>
        <p:spPr>
          <a:xfrm>
            <a:off x="1309140" y="4917227"/>
            <a:ext cx="35786399" cy="14576700"/>
          </a:xfrm>
          <a:prstGeom prst="rect">
            <a:avLst/>
          </a:prstGeom>
        </p:spPr>
        <p:txBody>
          <a:bodyPr anchorCtr="0" anchor="t"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19" name="Shape 1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2" name="Shape 22"/>
          <p:cNvSpPr txBox="1"/>
          <p:nvPr>
            <p:ph idx="1" type="body"/>
          </p:nvPr>
        </p:nvSpPr>
        <p:spPr>
          <a:xfrm>
            <a:off x="130914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3" name="Shape 23"/>
          <p:cNvSpPr txBox="1"/>
          <p:nvPr>
            <p:ph idx="2" type="body"/>
          </p:nvPr>
        </p:nvSpPr>
        <p:spPr>
          <a:xfrm>
            <a:off x="2029608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4" name="Shape 2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7" name="Shape 2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1309140" y="2370560"/>
            <a:ext cx="11793600" cy="3224700"/>
          </a:xfrm>
          <a:prstGeom prst="rect">
            <a:avLst/>
          </a:prstGeom>
        </p:spPr>
        <p:txBody>
          <a:bodyPr anchorCtr="0" anchor="b" bIns="353500" lIns="353500" spcFirstLastPara="1" rIns="353500" wrap="square" tIns="353500"/>
          <a:lstStyle>
            <a:lvl1pPr lvl="0">
              <a:spcBef>
                <a:spcPts val="0"/>
              </a:spcBef>
              <a:spcAft>
                <a:spcPts val="0"/>
              </a:spcAft>
              <a:buSzPts val="9300"/>
              <a:buNone/>
              <a:defRPr sz="9300"/>
            </a:lvl1pPr>
            <a:lvl2pPr lvl="1">
              <a:spcBef>
                <a:spcPts val="0"/>
              </a:spcBef>
              <a:spcAft>
                <a:spcPts val="0"/>
              </a:spcAft>
              <a:buSzPts val="9300"/>
              <a:buNone/>
              <a:defRPr sz="9300"/>
            </a:lvl2pPr>
            <a:lvl3pPr lvl="2">
              <a:spcBef>
                <a:spcPts val="0"/>
              </a:spcBef>
              <a:spcAft>
                <a:spcPts val="0"/>
              </a:spcAft>
              <a:buSzPts val="9300"/>
              <a:buNone/>
              <a:defRPr sz="9300"/>
            </a:lvl3pPr>
            <a:lvl4pPr lvl="3">
              <a:spcBef>
                <a:spcPts val="0"/>
              </a:spcBef>
              <a:spcAft>
                <a:spcPts val="0"/>
              </a:spcAft>
              <a:buSzPts val="9300"/>
              <a:buNone/>
              <a:defRPr sz="9300"/>
            </a:lvl4pPr>
            <a:lvl5pPr lvl="4">
              <a:spcBef>
                <a:spcPts val="0"/>
              </a:spcBef>
              <a:spcAft>
                <a:spcPts val="0"/>
              </a:spcAft>
              <a:buSzPts val="9300"/>
              <a:buNone/>
              <a:defRPr sz="9300"/>
            </a:lvl5pPr>
            <a:lvl6pPr lvl="5">
              <a:spcBef>
                <a:spcPts val="0"/>
              </a:spcBef>
              <a:spcAft>
                <a:spcPts val="0"/>
              </a:spcAft>
              <a:buSzPts val="9300"/>
              <a:buNone/>
              <a:defRPr sz="9300"/>
            </a:lvl6pPr>
            <a:lvl7pPr lvl="6">
              <a:spcBef>
                <a:spcPts val="0"/>
              </a:spcBef>
              <a:spcAft>
                <a:spcPts val="0"/>
              </a:spcAft>
              <a:buSzPts val="9300"/>
              <a:buNone/>
              <a:defRPr sz="9300"/>
            </a:lvl7pPr>
            <a:lvl8pPr lvl="7">
              <a:spcBef>
                <a:spcPts val="0"/>
              </a:spcBef>
              <a:spcAft>
                <a:spcPts val="0"/>
              </a:spcAft>
              <a:buSzPts val="9300"/>
              <a:buNone/>
              <a:defRPr sz="9300"/>
            </a:lvl8pPr>
            <a:lvl9pPr lvl="8">
              <a:spcBef>
                <a:spcPts val="0"/>
              </a:spcBef>
              <a:spcAft>
                <a:spcPts val="0"/>
              </a:spcAft>
              <a:buSzPts val="9300"/>
              <a:buNone/>
              <a:defRPr sz="9300"/>
            </a:lvl9pPr>
          </a:lstStyle>
          <a:p/>
        </p:txBody>
      </p:sp>
      <p:sp>
        <p:nvSpPr>
          <p:cNvPr id="30" name="Shape 30"/>
          <p:cNvSpPr txBox="1"/>
          <p:nvPr>
            <p:ph idx="1" type="body"/>
          </p:nvPr>
        </p:nvSpPr>
        <p:spPr>
          <a:xfrm>
            <a:off x="1309140" y="5928960"/>
            <a:ext cx="11793600" cy="13565701"/>
          </a:xfrm>
          <a:prstGeom prst="rect">
            <a:avLst/>
          </a:prstGeom>
        </p:spPr>
        <p:txBody>
          <a:bodyPr anchorCtr="0" anchor="t" bIns="353500" lIns="353500" spcFirstLastPara="1" rIns="353500" wrap="square" tIns="353500"/>
          <a:lstStyle>
            <a:lvl1pPr indent="-520700" lvl="0" marL="457200">
              <a:spcBef>
                <a:spcPts val="0"/>
              </a:spcBef>
              <a:spcAft>
                <a:spcPts val="0"/>
              </a:spcAft>
              <a:buSzPts val="4600"/>
              <a:buChar char="●"/>
              <a:defRPr sz="46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31" name="Shape 31"/>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2059050" y="1920640"/>
            <a:ext cx="26744699" cy="17453701"/>
          </a:xfrm>
          <a:prstGeom prst="rect">
            <a:avLst/>
          </a:prstGeom>
        </p:spPr>
        <p:txBody>
          <a:bodyPr anchorCtr="0" anchor="ctr" bIns="353500" lIns="353500" spcFirstLastPara="1" rIns="353500" wrap="square" tIns="353500"/>
          <a:lstStyle>
            <a:lvl1pPr lvl="0">
              <a:spcBef>
                <a:spcPts val="0"/>
              </a:spcBef>
              <a:spcAft>
                <a:spcPts val="0"/>
              </a:spcAft>
              <a:buSzPts val="18600"/>
              <a:buNone/>
              <a:defRPr sz="18600"/>
            </a:lvl1pPr>
            <a:lvl2pPr lvl="1">
              <a:spcBef>
                <a:spcPts val="0"/>
              </a:spcBef>
              <a:spcAft>
                <a:spcPts val="0"/>
              </a:spcAft>
              <a:buSzPts val="18600"/>
              <a:buNone/>
              <a:defRPr sz="18600"/>
            </a:lvl2pPr>
            <a:lvl3pPr lvl="2">
              <a:spcBef>
                <a:spcPts val="0"/>
              </a:spcBef>
              <a:spcAft>
                <a:spcPts val="0"/>
              </a:spcAft>
              <a:buSzPts val="18600"/>
              <a:buNone/>
              <a:defRPr sz="18600"/>
            </a:lvl3pPr>
            <a:lvl4pPr lvl="3">
              <a:spcBef>
                <a:spcPts val="0"/>
              </a:spcBef>
              <a:spcAft>
                <a:spcPts val="0"/>
              </a:spcAft>
              <a:buSzPts val="18600"/>
              <a:buNone/>
              <a:defRPr sz="18600"/>
            </a:lvl4pPr>
            <a:lvl5pPr lvl="4">
              <a:spcBef>
                <a:spcPts val="0"/>
              </a:spcBef>
              <a:spcAft>
                <a:spcPts val="0"/>
              </a:spcAft>
              <a:buSzPts val="18600"/>
              <a:buNone/>
              <a:defRPr sz="18600"/>
            </a:lvl5pPr>
            <a:lvl6pPr lvl="5">
              <a:spcBef>
                <a:spcPts val="0"/>
              </a:spcBef>
              <a:spcAft>
                <a:spcPts val="0"/>
              </a:spcAft>
              <a:buSzPts val="18600"/>
              <a:buNone/>
              <a:defRPr sz="18600"/>
            </a:lvl6pPr>
            <a:lvl7pPr lvl="6">
              <a:spcBef>
                <a:spcPts val="0"/>
              </a:spcBef>
              <a:spcAft>
                <a:spcPts val="0"/>
              </a:spcAft>
              <a:buSzPts val="18600"/>
              <a:buNone/>
              <a:defRPr sz="18600"/>
            </a:lvl7pPr>
            <a:lvl8pPr lvl="7">
              <a:spcBef>
                <a:spcPts val="0"/>
              </a:spcBef>
              <a:spcAft>
                <a:spcPts val="0"/>
              </a:spcAft>
              <a:buSzPts val="18600"/>
              <a:buNone/>
              <a:defRPr sz="18600"/>
            </a:lvl8pPr>
            <a:lvl9pPr lvl="8">
              <a:spcBef>
                <a:spcPts val="0"/>
              </a:spcBef>
              <a:spcAft>
                <a:spcPts val="0"/>
              </a:spcAft>
              <a:buSzPts val="18600"/>
              <a:buNone/>
              <a:defRPr sz="18600"/>
            </a:lvl9pPr>
          </a:lstStyle>
          <a:p/>
        </p:txBody>
      </p:sp>
      <p:sp>
        <p:nvSpPr>
          <p:cNvPr id="34" name="Shape 3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19202400" y="-533"/>
            <a:ext cx="19202401" cy="21945600"/>
          </a:xfrm>
          <a:prstGeom prst="rect">
            <a:avLst/>
          </a:prstGeom>
          <a:solidFill>
            <a:schemeClr val="lt2"/>
          </a:solidFill>
          <a:ln>
            <a:noFill/>
          </a:ln>
        </p:spPr>
        <p:txBody>
          <a:bodyPr anchorCtr="0" anchor="ctr" bIns="353500" lIns="353500" spcFirstLastPara="1" rIns="353500" wrap="square" tIns="353500">
            <a:noAutofit/>
          </a:bodyPr>
          <a:lstStyle/>
          <a:p>
            <a:pPr indent="0" lvl="0" marL="0">
              <a:spcBef>
                <a:spcPts val="0"/>
              </a:spcBef>
              <a:spcAft>
                <a:spcPts val="0"/>
              </a:spcAft>
              <a:buNone/>
            </a:pPr>
            <a:r>
              <a:t/>
            </a:r>
            <a:endParaRPr/>
          </a:p>
        </p:txBody>
      </p:sp>
      <p:sp>
        <p:nvSpPr>
          <p:cNvPr id="37" name="Shape 37"/>
          <p:cNvSpPr txBox="1"/>
          <p:nvPr>
            <p:ph type="title"/>
          </p:nvPr>
        </p:nvSpPr>
        <p:spPr>
          <a:xfrm>
            <a:off x="1115100" y="5261547"/>
            <a:ext cx="16989900" cy="6324600"/>
          </a:xfrm>
          <a:prstGeom prst="rect">
            <a:avLst/>
          </a:prstGeom>
        </p:spPr>
        <p:txBody>
          <a:bodyPr anchorCtr="0" anchor="b" bIns="353500" lIns="353500" spcFirstLastPara="1" rIns="353500" wrap="square" tIns="353500"/>
          <a:lstStyle>
            <a:lvl1pPr lvl="0" algn="ctr">
              <a:spcBef>
                <a:spcPts val="0"/>
              </a:spcBef>
              <a:spcAft>
                <a:spcPts val="0"/>
              </a:spcAft>
              <a:buSzPts val="16200"/>
              <a:buNone/>
              <a:defRPr sz="16200"/>
            </a:lvl1pPr>
            <a:lvl2pPr lvl="1" algn="ctr">
              <a:spcBef>
                <a:spcPts val="0"/>
              </a:spcBef>
              <a:spcAft>
                <a:spcPts val="0"/>
              </a:spcAft>
              <a:buSzPts val="16200"/>
              <a:buNone/>
              <a:defRPr sz="16200"/>
            </a:lvl2pPr>
            <a:lvl3pPr lvl="2" algn="ctr">
              <a:spcBef>
                <a:spcPts val="0"/>
              </a:spcBef>
              <a:spcAft>
                <a:spcPts val="0"/>
              </a:spcAft>
              <a:buSzPts val="16200"/>
              <a:buNone/>
              <a:defRPr sz="16200"/>
            </a:lvl3pPr>
            <a:lvl4pPr lvl="3" algn="ctr">
              <a:spcBef>
                <a:spcPts val="0"/>
              </a:spcBef>
              <a:spcAft>
                <a:spcPts val="0"/>
              </a:spcAft>
              <a:buSzPts val="16200"/>
              <a:buNone/>
              <a:defRPr sz="16200"/>
            </a:lvl4pPr>
            <a:lvl5pPr lvl="4" algn="ctr">
              <a:spcBef>
                <a:spcPts val="0"/>
              </a:spcBef>
              <a:spcAft>
                <a:spcPts val="0"/>
              </a:spcAft>
              <a:buSzPts val="16200"/>
              <a:buNone/>
              <a:defRPr sz="16200"/>
            </a:lvl5pPr>
            <a:lvl6pPr lvl="5" algn="ctr">
              <a:spcBef>
                <a:spcPts val="0"/>
              </a:spcBef>
              <a:spcAft>
                <a:spcPts val="0"/>
              </a:spcAft>
              <a:buSzPts val="16200"/>
              <a:buNone/>
              <a:defRPr sz="16200"/>
            </a:lvl6pPr>
            <a:lvl7pPr lvl="6" algn="ctr">
              <a:spcBef>
                <a:spcPts val="0"/>
              </a:spcBef>
              <a:spcAft>
                <a:spcPts val="0"/>
              </a:spcAft>
              <a:buSzPts val="16200"/>
              <a:buNone/>
              <a:defRPr sz="16200"/>
            </a:lvl7pPr>
            <a:lvl8pPr lvl="7" algn="ctr">
              <a:spcBef>
                <a:spcPts val="0"/>
              </a:spcBef>
              <a:spcAft>
                <a:spcPts val="0"/>
              </a:spcAft>
              <a:buSzPts val="16200"/>
              <a:buNone/>
              <a:defRPr sz="16200"/>
            </a:lvl8pPr>
            <a:lvl9pPr lvl="8" algn="ctr">
              <a:spcBef>
                <a:spcPts val="0"/>
              </a:spcBef>
              <a:spcAft>
                <a:spcPts val="0"/>
              </a:spcAft>
              <a:buSzPts val="16200"/>
              <a:buNone/>
              <a:defRPr sz="16200"/>
            </a:lvl9pPr>
          </a:lstStyle>
          <a:p/>
        </p:txBody>
      </p:sp>
      <p:sp>
        <p:nvSpPr>
          <p:cNvPr id="38" name="Shape 38"/>
          <p:cNvSpPr txBox="1"/>
          <p:nvPr>
            <p:ph idx="1" type="subTitle"/>
          </p:nvPr>
        </p:nvSpPr>
        <p:spPr>
          <a:xfrm>
            <a:off x="1115100" y="11959786"/>
            <a:ext cx="16989900" cy="52695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8100"/>
              <a:buNone/>
              <a:defRPr sz="8100"/>
            </a:lvl1pPr>
            <a:lvl2pPr lvl="1" algn="ctr">
              <a:lnSpc>
                <a:spcPct val="100000"/>
              </a:lnSpc>
              <a:spcBef>
                <a:spcPts val="0"/>
              </a:spcBef>
              <a:spcAft>
                <a:spcPts val="0"/>
              </a:spcAft>
              <a:buSzPts val="8100"/>
              <a:buNone/>
              <a:defRPr sz="8100"/>
            </a:lvl2pPr>
            <a:lvl3pPr lvl="2" algn="ctr">
              <a:lnSpc>
                <a:spcPct val="100000"/>
              </a:lnSpc>
              <a:spcBef>
                <a:spcPts val="0"/>
              </a:spcBef>
              <a:spcAft>
                <a:spcPts val="0"/>
              </a:spcAft>
              <a:buSzPts val="8100"/>
              <a:buNone/>
              <a:defRPr sz="8100"/>
            </a:lvl3pPr>
            <a:lvl4pPr lvl="3" algn="ctr">
              <a:lnSpc>
                <a:spcPct val="100000"/>
              </a:lnSpc>
              <a:spcBef>
                <a:spcPts val="0"/>
              </a:spcBef>
              <a:spcAft>
                <a:spcPts val="0"/>
              </a:spcAft>
              <a:buSzPts val="8100"/>
              <a:buNone/>
              <a:defRPr sz="8100"/>
            </a:lvl4pPr>
            <a:lvl5pPr lvl="4" algn="ctr">
              <a:lnSpc>
                <a:spcPct val="100000"/>
              </a:lnSpc>
              <a:spcBef>
                <a:spcPts val="0"/>
              </a:spcBef>
              <a:spcAft>
                <a:spcPts val="0"/>
              </a:spcAft>
              <a:buSzPts val="8100"/>
              <a:buNone/>
              <a:defRPr sz="8100"/>
            </a:lvl5pPr>
            <a:lvl6pPr lvl="5" algn="ctr">
              <a:lnSpc>
                <a:spcPct val="100000"/>
              </a:lnSpc>
              <a:spcBef>
                <a:spcPts val="0"/>
              </a:spcBef>
              <a:spcAft>
                <a:spcPts val="0"/>
              </a:spcAft>
              <a:buSzPts val="8100"/>
              <a:buNone/>
              <a:defRPr sz="8100"/>
            </a:lvl6pPr>
            <a:lvl7pPr lvl="6" algn="ctr">
              <a:lnSpc>
                <a:spcPct val="100000"/>
              </a:lnSpc>
              <a:spcBef>
                <a:spcPts val="0"/>
              </a:spcBef>
              <a:spcAft>
                <a:spcPts val="0"/>
              </a:spcAft>
              <a:buSzPts val="8100"/>
              <a:buNone/>
              <a:defRPr sz="8100"/>
            </a:lvl7pPr>
            <a:lvl8pPr lvl="7" algn="ctr">
              <a:lnSpc>
                <a:spcPct val="100000"/>
              </a:lnSpc>
              <a:spcBef>
                <a:spcPts val="0"/>
              </a:spcBef>
              <a:spcAft>
                <a:spcPts val="0"/>
              </a:spcAft>
              <a:buSzPts val="8100"/>
              <a:buNone/>
              <a:defRPr sz="8100"/>
            </a:lvl8pPr>
            <a:lvl9pPr lvl="8" algn="ctr">
              <a:lnSpc>
                <a:spcPct val="100000"/>
              </a:lnSpc>
              <a:spcBef>
                <a:spcPts val="0"/>
              </a:spcBef>
              <a:spcAft>
                <a:spcPts val="0"/>
              </a:spcAft>
              <a:buSzPts val="8100"/>
              <a:buNone/>
              <a:defRPr sz="8100"/>
            </a:lvl9pPr>
          </a:lstStyle>
          <a:p/>
        </p:txBody>
      </p:sp>
      <p:sp>
        <p:nvSpPr>
          <p:cNvPr id="39" name="Shape 39"/>
          <p:cNvSpPr txBox="1"/>
          <p:nvPr>
            <p:ph idx="2" type="body"/>
          </p:nvPr>
        </p:nvSpPr>
        <p:spPr>
          <a:xfrm>
            <a:off x="20745900" y="3089387"/>
            <a:ext cx="16115400" cy="15766201"/>
          </a:xfrm>
          <a:prstGeom prst="rect">
            <a:avLst/>
          </a:prstGeom>
        </p:spPr>
        <p:txBody>
          <a:bodyPr anchorCtr="0" anchor="ctr"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40" name="Shape 40"/>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1309140" y="18050453"/>
            <a:ext cx="25194901" cy="2581500"/>
          </a:xfrm>
          <a:prstGeom prst="rect">
            <a:avLst/>
          </a:prstGeom>
        </p:spPr>
        <p:txBody>
          <a:bodyPr anchorCtr="0" anchor="ctr" bIns="353500" lIns="353500" spcFirstLastPara="1" rIns="353500" wrap="square" tIns="353500"/>
          <a:lstStyle>
            <a:lvl1pPr indent="-228600" lvl="0" marL="457200">
              <a:lnSpc>
                <a:spcPct val="100000"/>
              </a:lnSpc>
              <a:spcBef>
                <a:spcPts val="0"/>
              </a:spcBef>
              <a:spcAft>
                <a:spcPts val="0"/>
              </a:spcAft>
              <a:buSzPts val="7000"/>
              <a:buNone/>
              <a:defRPr/>
            </a:lvl1pPr>
          </a:lstStyle>
          <a:p/>
        </p:txBody>
      </p:sp>
      <p:sp>
        <p:nvSpPr>
          <p:cNvPr id="43" name="Shape 43"/>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09140" y="1898773"/>
            <a:ext cx="35786399" cy="2443200"/>
          </a:xfrm>
          <a:prstGeom prst="rect">
            <a:avLst/>
          </a:prstGeom>
          <a:noFill/>
          <a:ln>
            <a:noFill/>
          </a:ln>
        </p:spPr>
        <p:txBody>
          <a:bodyPr anchorCtr="0" anchor="t" bIns="353500" lIns="353500" spcFirstLastPara="1" rIns="353500" wrap="square" tIns="353500"/>
          <a:lstStyle>
            <a:lvl1pPr lvl="0">
              <a:spcBef>
                <a:spcPts val="0"/>
              </a:spcBef>
              <a:spcAft>
                <a:spcPts val="0"/>
              </a:spcAft>
              <a:buClr>
                <a:schemeClr val="dk1"/>
              </a:buClr>
              <a:buSzPts val="10800"/>
              <a:buNone/>
              <a:defRPr sz="10800">
                <a:solidFill>
                  <a:schemeClr val="dk1"/>
                </a:solidFill>
              </a:defRPr>
            </a:lvl1pPr>
            <a:lvl2pPr lvl="1">
              <a:spcBef>
                <a:spcPts val="0"/>
              </a:spcBef>
              <a:spcAft>
                <a:spcPts val="0"/>
              </a:spcAft>
              <a:buClr>
                <a:schemeClr val="dk1"/>
              </a:buClr>
              <a:buSzPts val="10800"/>
              <a:buNone/>
              <a:defRPr sz="10800">
                <a:solidFill>
                  <a:schemeClr val="dk1"/>
                </a:solidFill>
              </a:defRPr>
            </a:lvl2pPr>
            <a:lvl3pPr lvl="2">
              <a:spcBef>
                <a:spcPts val="0"/>
              </a:spcBef>
              <a:spcAft>
                <a:spcPts val="0"/>
              </a:spcAft>
              <a:buClr>
                <a:schemeClr val="dk1"/>
              </a:buClr>
              <a:buSzPts val="10800"/>
              <a:buNone/>
              <a:defRPr sz="10800">
                <a:solidFill>
                  <a:schemeClr val="dk1"/>
                </a:solidFill>
              </a:defRPr>
            </a:lvl3pPr>
            <a:lvl4pPr lvl="3">
              <a:spcBef>
                <a:spcPts val="0"/>
              </a:spcBef>
              <a:spcAft>
                <a:spcPts val="0"/>
              </a:spcAft>
              <a:buClr>
                <a:schemeClr val="dk1"/>
              </a:buClr>
              <a:buSzPts val="10800"/>
              <a:buNone/>
              <a:defRPr sz="10800">
                <a:solidFill>
                  <a:schemeClr val="dk1"/>
                </a:solidFill>
              </a:defRPr>
            </a:lvl4pPr>
            <a:lvl5pPr lvl="4">
              <a:spcBef>
                <a:spcPts val="0"/>
              </a:spcBef>
              <a:spcAft>
                <a:spcPts val="0"/>
              </a:spcAft>
              <a:buClr>
                <a:schemeClr val="dk1"/>
              </a:buClr>
              <a:buSzPts val="10800"/>
              <a:buNone/>
              <a:defRPr sz="10800">
                <a:solidFill>
                  <a:schemeClr val="dk1"/>
                </a:solidFill>
              </a:defRPr>
            </a:lvl5pPr>
            <a:lvl6pPr lvl="5">
              <a:spcBef>
                <a:spcPts val="0"/>
              </a:spcBef>
              <a:spcAft>
                <a:spcPts val="0"/>
              </a:spcAft>
              <a:buClr>
                <a:schemeClr val="dk1"/>
              </a:buClr>
              <a:buSzPts val="10800"/>
              <a:buNone/>
              <a:defRPr sz="10800">
                <a:solidFill>
                  <a:schemeClr val="dk1"/>
                </a:solidFill>
              </a:defRPr>
            </a:lvl6pPr>
            <a:lvl7pPr lvl="6">
              <a:spcBef>
                <a:spcPts val="0"/>
              </a:spcBef>
              <a:spcAft>
                <a:spcPts val="0"/>
              </a:spcAft>
              <a:buClr>
                <a:schemeClr val="dk1"/>
              </a:buClr>
              <a:buSzPts val="10800"/>
              <a:buNone/>
              <a:defRPr sz="10800">
                <a:solidFill>
                  <a:schemeClr val="dk1"/>
                </a:solidFill>
              </a:defRPr>
            </a:lvl7pPr>
            <a:lvl8pPr lvl="7">
              <a:spcBef>
                <a:spcPts val="0"/>
              </a:spcBef>
              <a:spcAft>
                <a:spcPts val="0"/>
              </a:spcAft>
              <a:buClr>
                <a:schemeClr val="dk1"/>
              </a:buClr>
              <a:buSzPts val="10800"/>
              <a:buNone/>
              <a:defRPr sz="10800">
                <a:solidFill>
                  <a:schemeClr val="dk1"/>
                </a:solidFill>
              </a:defRPr>
            </a:lvl8pPr>
            <a:lvl9pPr lvl="8">
              <a:spcBef>
                <a:spcPts val="0"/>
              </a:spcBef>
              <a:spcAft>
                <a:spcPts val="0"/>
              </a:spcAft>
              <a:buClr>
                <a:schemeClr val="dk1"/>
              </a:buClr>
              <a:buSzPts val="10800"/>
              <a:buNone/>
              <a:defRPr sz="10800">
                <a:solidFill>
                  <a:schemeClr val="dk1"/>
                </a:solidFill>
              </a:defRPr>
            </a:lvl9pPr>
          </a:lstStyle>
          <a:p/>
        </p:txBody>
      </p:sp>
      <p:sp>
        <p:nvSpPr>
          <p:cNvPr id="7" name="Shape 7"/>
          <p:cNvSpPr txBox="1"/>
          <p:nvPr>
            <p:ph idx="1" type="body"/>
          </p:nvPr>
        </p:nvSpPr>
        <p:spPr>
          <a:xfrm>
            <a:off x="1309140" y="4917227"/>
            <a:ext cx="35786399" cy="14576700"/>
          </a:xfrm>
          <a:prstGeom prst="rect">
            <a:avLst/>
          </a:prstGeom>
          <a:noFill/>
          <a:ln>
            <a:noFill/>
          </a:ln>
        </p:spPr>
        <p:txBody>
          <a:bodyPr anchorCtr="0" anchor="t" bIns="353500" lIns="353500" spcFirstLastPara="1" rIns="353500" wrap="square" tIns="353500"/>
          <a:lstStyle>
            <a:lvl1pPr indent="-673100" lvl="0" marL="457200">
              <a:lnSpc>
                <a:spcPct val="115000"/>
              </a:lnSpc>
              <a:spcBef>
                <a:spcPts val="0"/>
              </a:spcBef>
              <a:spcAft>
                <a:spcPts val="0"/>
              </a:spcAft>
              <a:buClr>
                <a:schemeClr val="dk2"/>
              </a:buClr>
              <a:buSzPts val="7000"/>
              <a:buChar char="●"/>
              <a:defRPr sz="7000">
                <a:solidFill>
                  <a:schemeClr val="dk2"/>
                </a:solidFill>
              </a:defRPr>
            </a:lvl1pPr>
            <a:lvl2pPr indent="-571500" lvl="1" marL="914400">
              <a:lnSpc>
                <a:spcPct val="115000"/>
              </a:lnSpc>
              <a:spcBef>
                <a:spcPts val="6200"/>
              </a:spcBef>
              <a:spcAft>
                <a:spcPts val="0"/>
              </a:spcAft>
              <a:buClr>
                <a:schemeClr val="dk2"/>
              </a:buClr>
              <a:buSzPts val="5400"/>
              <a:buChar char="○"/>
              <a:defRPr sz="5400">
                <a:solidFill>
                  <a:schemeClr val="dk2"/>
                </a:solidFill>
              </a:defRPr>
            </a:lvl2pPr>
            <a:lvl3pPr indent="-571500" lvl="2" marL="1371600">
              <a:lnSpc>
                <a:spcPct val="115000"/>
              </a:lnSpc>
              <a:spcBef>
                <a:spcPts val="6200"/>
              </a:spcBef>
              <a:spcAft>
                <a:spcPts val="0"/>
              </a:spcAft>
              <a:buClr>
                <a:schemeClr val="dk2"/>
              </a:buClr>
              <a:buSzPts val="5400"/>
              <a:buChar char="■"/>
              <a:defRPr sz="5400">
                <a:solidFill>
                  <a:schemeClr val="dk2"/>
                </a:solidFill>
              </a:defRPr>
            </a:lvl3pPr>
            <a:lvl4pPr indent="-571500" lvl="3" marL="1828800">
              <a:lnSpc>
                <a:spcPct val="115000"/>
              </a:lnSpc>
              <a:spcBef>
                <a:spcPts val="6200"/>
              </a:spcBef>
              <a:spcAft>
                <a:spcPts val="0"/>
              </a:spcAft>
              <a:buClr>
                <a:schemeClr val="dk2"/>
              </a:buClr>
              <a:buSzPts val="5400"/>
              <a:buChar char="●"/>
              <a:defRPr sz="5400">
                <a:solidFill>
                  <a:schemeClr val="dk2"/>
                </a:solidFill>
              </a:defRPr>
            </a:lvl4pPr>
            <a:lvl5pPr indent="-571500" lvl="4" marL="2286000">
              <a:lnSpc>
                <a:spcPct val="115000"/>
              </a:lnSpc>
              <a:spcBef>
                <a:spcPts val="6200"/>
              </a:spcBef>
              <a:spcAft>
                <a:spcPts val="0"/>
              </a:spcAft>
              <a:buClr>
                <a:schemeClr val="dk2"/>
              </a:buClr>
              <a:buSzPts val="5400"/>
              <a:buChar char="○"/>
              <a:defRPr sz="5400">
                <a:solidFill>
                  <a:schemeClr val="dk2"/>
                </a:solidFill>
              </a:defRPr>
            </a:lvl5pPr>
            <a:lvl6pPr indent="-571500" lvl="5" marL="2743200">
              <a:lnSpc>
                <a:spcPct val="115000"/>
              </a:lnSpc>
              <a:spcBef>
                <a:spcPts val="6200"/>
              </a:spcBef>
              <a:spcAft>
                <a:spcPts val="0"/>
              </a:spcAft>
              <a:buClr>
                <a:schemeClr val="dk2"/>
              </a:buClr>
              <a:buSzPts val="5400"/>
              <a:buChar char="■"/>
              <a:defRPr sz="5400">
                <a:solidFill>
                  <a:schemeClr val="dk2"/>
                </a:solidFill>
              </a:defRPr>
            </a:lvl6pPr>
            <a:lvl7pPr indent="-571500" lvl="6" marL="3200400">
              <a:lnSpc>
                <a:spcPct val="115000"/>
              </a:lnSpc>
              <a:spcBef>
                <a:spcPts val="6200"/>
              </a:spcBef>
              <a:spcAft>
                <a:spcPts val="0"/>
              </a:spcAft>
              <a:buClr>
                <a:schemeClr val="dk2"/>
              </a:buClr>
              <a:buSzPts val="5400"/>
              <a:buChar char="●"/>
              <a:defRPr sz="5400">
                <a:solidFill>
                  <a:schemeClr val="dk2"/>
                </a:solidFill>
              </a:defRPr>
            </a:lvl7pPr>
            <a:lvl8pPr indent="-571500" lvl="7" marL="3657600">
              <a:lnSpc>
                <a:spcPct val="115000"/>
              </a:lnSpc>
              <a:spcBef>
                <a:spcPts val="6200"/>
              </a:spcBef>
              <a:spcAft>
                <a:spcPts val="0"/>
              </a:spcAft>
              <a:buClr>
                <a:schemeClr val="dk2"/>
              </a:buClr>
              <a:buSzPts val="5400"/>
              <a:buChar char="○"/>
              <a:defRPr sz="5400">
                <a:solidFill>
                  <a:schemeClr val="dk2"/>
                </a:solidFill>
              </a:defRPr>
            </a:lvl8pPr>
            <a:lvl9pPr indent="-571500" lvl="8" marL="4114800">
              <a:lnSpc>
                <a:spcPct val="115000"/>
              </a:lnSpc>
              <a:spcBef>
                <a:spcPts val="6200"/>
              </a:spcBef>
              <a:spcAft>
                <a:spcPts val="6200"/>
              </a:spcAft>
              <a:buClr>
                <a:schemeClr val="dk2"/>
              </a:buClr>
              <a:buSzPts val="5400"/>
              <a:buChar char="■"/>
              <a:defRPr sz="5400">
                <a:solidFill>
                  <a:schemeClr val="dk2"/>
                </a:solidFill>
              </a:defRPr>
            </a:lvl9pPr>
          </a:lstStyle>
          <a:p/>
        </p:txBody>
      </p:sp>
      <p:sp>
        <p:nvSpPr>
          <p:cNvPr id="8" name="Shape 8"/>
          <p:cNvSpPr txBox="1"/>
          <p:nvPr>
            <p:ph idx="12" type="sldNum"/>
          </p:nvPr>
        </p:nvSpPr>
        <p:spPr>
          <a:xfrm>
            <a:off x="35584322" y="19896391"/>
            <a:ext cx="2304600" cy="1679100"/>
          </a:xfrm>
          <a:prstGeom prst="rect">
            <a:avLst/>
          </a:prstGeom>
          <a:noFill/>
          <a:ln>
            <a:noFill/>
          </a:ln>
        </p:spPr>
        <p:txBody>
          <a:bodyPr anchorCtr="0" anchor="ctr" bIns="353500" lIns="353500" spcFirstLastPara="1" rIns="353500" wrap="square" tIns="353500">
            <a:noAutofit/>
          </a:bodyPr>
          <a:lstStyle>
            <a:lvl1pPr lvl="0" algn="r">
              <a:buNone/>
              <a:defRPr sz="3900">
                <a:solidFill>
                  <a:schemeClr val="dk2"/>
                </a:solidFill>
              </a:defRPr>
            </a:lvl1pPr>
            <a:lvl2pPr lvl="1" algn="r">
              <a:buNone/>
              <a:defRPr sz="3900">
                <a:solidFill>
                  <a:schemeClr val="dk2"/>
                </a:solidFill>
              </a:defRPr>
            </a:lvl2pPr>
            <a:lvl3pPr lvl="2" algn="r">
              <a:buNone/>
              <a:defRPr sz="3900">
                <a:solidFill>
                  <a:schemeClr val="dk2"/>
                </a:solidFill>
              </a:defRPr>
            </a:lvl3pPr>
            <a:lvl4pPr lvl="3" algn="r">
              <a:buNone/>
              <a:defRPr sz="3900">
                <a:solidFill>
                  <a:schemeClr val="dk2"/>
                </a:solidFill>
              </a:defRPr>
            </a:lvl4pPr>
            <a:lvl5pPr lvl="4" algn="r">
              <a:buNone/>
              <a:defRPr sz="3900">
                <a:solidFill>
                  <a:schemeClr val="dk2"/>
                </a:solidFill>
              </a:defRPr>
            </a:lvl5pPr>
            <a:lvl6pPr lvl="5" algn="r">
              <a:buNone/>
              <a:defRPr sz="3900">
                <a:solidFill>
                  <a:schemeClr val="dk2"/>
                </a:solidFill>
              </a:defRPr>
            </a:lvl6pPr>
            <a:lvl7pPr lvl="6" algn="r">
              <a:buNone/>
              <a:defRPr sz="3900">
                <a:solidFill>
                  <a:schemeClr val="dk2"/>
                </a:solidFill>
              </a:defRPr>
            </a:lvl7pPr>
            <a:lvl8pPr lvl="7" algn="r">
              <a:buNone/>
              <a:defRPr sz="3900">
                <a:solidFill>
                  <a:schemeClr val="dk2"/>
                </a:solidFill>
              </a:defRPr>
            </a:lvl8pPr>
            <a:lvl9pPr lvl="8" algn="r">
              <a:buNone/>
              <a:defRPr sz="39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digikey.com/products/en?keywords=1560-1101-5-ND"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digikey.com/product-detail/en/allegro-microsystems-llc/ASEK759ECB-200B-T-DK/620-1611-ND/" TargetMode="Externa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hobbyking.com/hobbyking/store/__55384__RotorStar_120A_HV_4_14S_Brushless_Speed_Controller_OPTO_.html"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hobbyking.com/hobbyking/store/__26961__Turnigy_Multistar_4830_480Kv_22Pole_Multi_Rotor_Outrunner.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hobbyking.com/hobbyking/store/__39781__16x5_5_Carbon_fiber_propellers_to_suit_the_DJI_S800_Hexacopters_1_pair_of_L_H_and_R_H_rotation_.html"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hobbyking.com/hobbyking/store/__73080__Hobbywing_X_Rotor_ESC_40amp.html"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hobbypartz.com/02p-motor-819-mn4014-kv400.html" TargetMode="External"/><Relationship Id="rId4" Type="http://schemas.openxmlformats.org/officeDocument/2006/relationships/hyperlink" Target="http://www.rctigermotor.com/html/products/t-motor/Professional/" TargetMode="External"/><Relationship Id="rId5" Type="http://schemas.openxmlformats.org/officeDocument/2006/relationships/hyperlink" Target="http://www.rctigermotor.com/html/products/t-motor/Navigator/" TargetMode="External"/><Relationship Id="rId6" Type="http://schemas.openxmlformats.org/officeDocument/2006/relationships/hyperlink" Target="http://www.rctigermotor.com/html/2015/Navigator_0206/287.html" TargetMode="External"/><Relationship Id="rId7" Type="http://schemas.openxmlformats.org/officeDocument/2006/relationships/hyperlink" Target="https://www.amazon.com/T-Motor-High-Performance-Brushless-Electric-Multi-Rotor/dp/B011U0G0X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mile.amazon.com/gp/product/B011U0G0XO/ref=od_aui_detailpages00?ie=UTF8&amp;psc=1" TargetMode="External"/><Relationship Id="rId4" Type="http://schemas.openxmlformats.org/officeDocument/2006/relationships/hyperlink" Target="http://www.rctigermotor.com/html/2015/Navigator_0206/287.html" TargetMode="External"/><Relationship Id="rId5"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team-blacksheep.com/products/prod:tmotor_cfprop_16" TargetMode="External"/><Relationship Id="rId4" Type="http://schemas.openxmlformats.org/officeDocument/2006/relationships/hyperlink" Target="http://www.rctigermotor.com/html/2013/prop_0904/33.html" TargetMode="External"/><Relationship Id="rId5" Type="http://schemas.openxmlformats.org/officeDocument/2006/relationships/image" Target="../media/image24.jpg"/><Relationship Id="rId6" Type="http://schemas.openxmlformats.org/officeDocument/2006/relationships/image" Target="../media/image23.jpg"/><Relationship Id="rId7" Type="http://schemas.openxmlformats.org/officeDocument/2006/relationships/image" Target="../media/image25.jpg"/></Relationships>
</file>

<file path=ppt/slides/_rels/slide2.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7.jpg"/><Relationship Id="rId22" Type="http://schemas.openxmlformats.org/officeDocument/2006/relationships/image" Target="../media/image20.jpg"/><Relationship Id="rId10" Type="http://schemas.openxmlformats.org/officeDocument/2006/relationships/image" Target="../media/image8.png"/><Relationship Id="rId21" Type="http://schemas.openxmlformats.org/officeDocument/2006/relationships/image" Target="../media/image21.png"/><Relationship Id="rId13" Type="http://schemas.openxmlformats.org/officeDocument/2006/relationships/image" Target="../media/image14.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image" Target="../media/image10.jpg"/><Relationship Id="rId14" Type="http://schemas.openxmlformats.org/officeDocument/2006/relationships/image" Target="../media/image12.jpg"/><Relationship Id="rId17" Type="http://schemas.openxmlformats.org/officeDocument/2006/relationships/image" Target="../media/image15.png"/><Relationship Id="rId16" Type="http://schemas.openxmlformats.org/officeDocument/2006/relationships/image" Target="../media/image11.jpg"/><Relationship Id="rId5" Type="http://schemas.openxmlformats.org/officeDocument/2006/relationships/image" Target="../media/image3.png"/><Relationship Id="rId19" Type="http://schemas.openxmlformats.org/officeDocument/2006/relationships/image" Target="../media/image18.jpg"/><Relationship Id="rId6" Type="http://schemas.openxmlformats.org/officeDocument/2006/relationships/image" Target="../media/image13.png"/><Relationship Id="rId18" Type="http://schemas.openxmlformats.org/officeDocument/2006/relationships/image" Target="../media/image16.jpg"/><Relationship Id="rId7" Type="http://schemas.openxmlformats.org/officeDocument/2006/relationships/image" Target="../media/image1.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mile.amazon.com/gp/product/B01MSSY1DH/ref=oh_aui_detailpage_o00_s00?ie=UTF8&amp;psc=1" TargetMode="External"/><Relationship Id="rId4" Type="http://schemas.openxmlformats.org/officeDocument/2006/relationships/image" Target="../media/image30.jpg"/><Relationship Id="rId5" Type="http://schemas.openxmlformats.org/officeDocument/2006/relationships/image" Target="../media/image28.jpg"/><Relationship Id="rId6"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hobbyking.com/hobbyking/store/__20698__Hobbyking_YEP_ESC_Programming_Card.html" TargetMode="Externa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progressiverc.com/icharger-4010duo.html"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7.jpg"/><Relationship Id="rId22" Type="http://schemas.openxmlformats.org/officeDocument/2006/relationships/image" Target="../media/image20.jpg"/><Relationship Id="rId10" Type="http://schemas.openxmlformats.org/officeDocument/2006/relationships/image" Target="../media/image2.png"/><Relationship Id="rId21" Type="http://schemas.openxmlformats.org/officeDocument/2006/relationships/image" Target="../media/image21.png"/><Relationship Id="rId13" Type="http://schemas.openxmlformats.org/officeDocument/2006/relationships/image" Target="../media/image14.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 Id="rId15" Type="http://schemas.openxmlformats.org/officeDocument/2006/relationships/image" Target="../media/image10.jpg"/><Relationship Id="rId14" Type="http://schemas.openxmlformats.org/officeDocument/2006/relationships/image" Target="../media/image12.jpg"/><Relationship Id="rId17" Type="http://schemas.openxmlformats.org/officeDocument/2006/relationships/image" Target="../media/image15.png"/><Relationship Id="rId16" Type="http://schemas.openxmlformats.org/officeDocument/2006/relationships/image" Target="../media/image11.jpg"/><Relationship Id="rId5" Type="http://schemas.openxmlformats.org/officeDocument/2006/relationships/image" Target="../media/image3.png"/><Relationship Id="rId19" Type="http://schemas.openxmlformats.org/officeDocument/2006/relationships/image" Target="../media/image18.jpg"/><Relationship Id="rId6" Type="http://schemas.openxmlformats.org/officeDocument/2006/relationships/image" Target="../media/image13.png"/><Relationship Id="rId18" Type="http://schemas.openxmlformats.org/officeDocument/2006/relationships/image" Target="../media/image16.jpg"/><Relationship Id="rId7" Type="http://schemas.openxmlformats.org/officeDocument/2006/relationships/image" Target="../media/image1.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www.hobbyzone.com/engines/airplane/gas/DLEG0060.html" TargetMode="External"/><Relationship Id="rId5" Type="http://schemas.openxmlformats.org/officeDocument/2006/relationships/hyperlink" Target="http://www3.towerhobbies.com/cgi-bin/wti0001p?&amp;I=LXCPZB&amp;P=Z#technot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www.hobbyking.com/hobbyking/store/__25410__Turnigy_RotoMax_80cc_Size_Brushless_Outrunner_Motor.html" TargetMode="External"/><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www.hobbyzone.com/dleg5525.html?gclid=Cj0KEQjwvdSvBRDahavi3KPGrvUBEiQATZ9v0AAbzqthp5RqByNOc2UtUVtQ8jEyRAaIWw5XH0h-dY0aAulZ8P8HA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hobbyzone.com/building-supplies/hardware/fuel-tanks-related/fuel-tanks/DUB69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hobbyzone.com/radio-related/servo-related/servos/standard/TACM0235.html"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1309175" y="3176854"/>
            <a:ext cx="35786399" cy="8758200"/>
          </a:xfrm>
          <a:prstGeom prst="rect">
            <a:avLst/>
          </a:prstGeom>
        </p:spPr>
        <p:txBody>
          <a:bodyPr anchorCtr="0" anchor="b" bIns="353500" lIns="353500" spcFirstLastPara="1" rIns="353500" wrap="square" tIns="353500">
            <a:noAutofit/>
          </a:bodyPr>
          <a:lstStyle/>
          <a:p>
            <a:pPr indent="0" lvl="0" marL="0">
              <a:spcBef>
                <a:spcPts val="0"/>
              </a:spcBef>
              <a:spcAft>
                <a:spcPts val="0"/>
              </a:spcAft>
              <a:buNone/>
            </a:pPr>
            <a:r>
              <a:rPr lang="en"/>
              <a:t>18 Rotor Heavy Lift Drone Copter Components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1309190" y="1235673"/>
            <a:ext cx="35786400"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Schottky Diode with SOT227 package</a:t>
            </a:r>
            <a:endParaRPr/>
          </a:p>
          <a:p>
            <a:pPr indent="0" lvl="0" marL="0">
              <a:spcBef>
                <a:spcPts val="0"/>
              </a:spcBef>
              <a:spcAft>
                <a:spcPts val="0"/>
              </a:spcAft>
              <a:buNone/>
            </a:pPr>
            <a:r>
              <a:rPr lang="en"/>
              <a:t>100V 240A Part 1560-1101-5-ND</a:t>
            </a:r>
            <a:endParaRPr/>
          </a:p>
        </p:txBody>
      </p:sp>
      <p:sp>
        <p:nvSpPr>
          <p:cNvPr id="386" name="Shape 386"/>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https://www.digikey.com/products/en?keywords=1560-1101-5-ND</a:t>
            </a:r>
            <a:endParaRPr/>
          </a:p>
        </p:txBody>
      </p:sp>
      <p:pic>
        <p:nvPicPr>
          <p:cNvPr id="387" name="Shape 387"/>
          <p:cNvPicPr preferRelativeResize="0"/>
          <p:nvPr/>
        </p:nvPicPr>
        <p:blipFill>
          <a:blip r:embed="rId4">
            <a:alphaModFix/>
          </a:blip>
          <a:stretch>
            <a:fillRect/>
          </a:stretch>
        </p:blipFill>
        <p:spPr>
          <a:xfrm>
            <a:off x="10662015" y="4873360"/>
            <a:ext cx="12198882" cy="121988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ACS759 - Current Sensor Sensor Evaluation Board</a:t>
            </a:r>
            <a:endParaRPr/>
          </a:p>
        </p:txBody>
      </p:sp>
      <p:sp>
        <p:nvSpPr>
          <p:cNvPr id="393" name="Shape 393"/>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rtl="0">
              <a:spcBef>
                <a:spcPts val="0"/>
              </a:spcBef>
              <a:spcAft>
                <a:spcPts val="6200"/>
              </a:spcAft>
              <a:buNone/>
            </a:pPr>
            <a:r>
              <a:rPr lang="en" u="sng">
                <a:solidFill>
                  <a:schemeClr val="hlink"/>
                </a:solidFill>
                <a:hlinkClick r:id="rId3"/>
              </a:rPr>
              <a:t>http://www.digikey.com/product-detail/en/allegro-microsystems-llc/ASEK759ECB-200B-T-DK/620-1611-ND/</a:t>
            </a:r>
            <a:endParaRPr/>
          </a:p>
        </p:txBody>
      </p:sp>
      <p:pic>
        <p:nvPicPr>
          <p:cNvPr descr="ASEK759ECB-200B-T-DK.JPG" id="394" name="Shape 394"/>
          <p:cNvPicPr preferRelativeResize="0"/>
          <p:nvPr/>
        </p:nvPicPr>
        <p:blipFill>
          <a:blip r:embed="rId4">
            <a:alphaModFix/>
          </a:blip>
          <a:stretch>
            <a:fillRect/>
          </a:stretch>
        </p:blipFill>
        <p:spPr>
          <a:xfrm>
            <a:off x="12541050" y="5349801"/>
            <a:ext cx="11262850" cy="1126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Clr>
                <a:schemeClr val="dk1"/>
              </a:buClr>
              <a:buSzPts val="4300"/>
              <a:buFont typeface="Arial"/>
              <a:buNone/>
            </a:pPr>
            <a:r>
              <a:rPr lang="en" sz="13900">
                <a:solidFill>
                  <a:srgbClr val="000000"/>
                </a:solidFill>
                <a:highlight>
                  <a:srgbClr val="FFFFFF"/>
                </a:highlight>
                <a:latin typeface="Verdana"/>
                <a:ea typeface="Verdana"/>
                <a:cs typeface="Verdana"/>
                <a:sym typeface="Verdana"/>
              </a:rPr>
              <a:t>Turnigy nano-tech 5000mah 6S 45~90C Lipo Pack</a:t>
            </a:r>
            <a:endParaRPr sz="13900">
              <a:solidFill>
                <a:srgbClr val="000000"/>
              </a:solidFill>
              <a:highlight>
                <a:srgbClr val="FFFFFF"/>
              </a:highlight>
              <a:latin typeface="Verdana"/>
              <a:ea typeface="Verdana"/>
              <a:cs typeface="Verdana"/>
              <a:sym typeface="Verdana"/>
            </a:endParaRPr>
          </a:p>
          <a:p>
            <a:pPr indent="0" lvl="0" marL="0">
              <a:spcBef>
                <a:spcPts val="1900"/>
              </a:spcBef>
              <a:spcAft>
                <a:spcPts val="0"/>
              </a:spcAft>
              <a:buNone/>
            </a:pPr>
            <a:r>
              <a:t/>
            </a:r>
            <a:endParaRPr/>
          </a:p>
        </p:txBody>
      </p:sp>
      <p:sp>
        <p:nvSpPr>
          <p:cNvPr id="400" name="Shape 400"/>
          <p:cNvSpPr txBox="1"/>
          <p:nvPr>
            <p:ph idx="1" type="body"/>
          </p:nvPr>
        </p:nvSpPr>
        <p:spPr>
          <a:xfrm>
            <a:off x="0" y="19106581"/>
            <a:ext cx="37095600" cy="2838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http://www.hobbyking.com/hobbyking/store/__14616__Turnigy_nano_tech_5000mah_6S_45_90C_Lipo_Pack.html</a:t>
            </a:r>
            <a:endParaRPr/>
          </a:p>
        </p:txBody>
      </p:sp>
      <p:pic>
        <p:nvPicPr>
          <p:cNvPr id="401" name="Shape 401"/>
          <p:cNvPicPr preferRelativeResize="0"/>
          <p:nvPr/>
        </p:nvPicPr>
        <p:blipFill>
          <a:blip r:embed="rId3">
            <a:alphaModFix/>
          </a:blip>
          <a:stretch>
            <a:fillRect/>
          </a:stretch>
        </p:blipFill>
        <p:spPr>
          <a:xfrm>
            <a:off x="7900988" y="6479840"/>
            <a:ext cx="17221199" cy="1188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RotorStar 120A HV (4~14S) Brushless Speed Controller (OPTO)</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07" name="Shape 407"/>
          <p:cNvSpPr txBox="1"/>
          <p:nvPr>
            <p:ph idx="1" type="body"/>
          </p:nvPr>
        </p:nvSpPr>
        <p:spPr>
          <a:xfrm flipH="1">
            <a:off x="924856" y="19493950"/>
            <a:ext cx="36170700" cy="21408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http://www.hobbyking.com/hobbyking/store/__55384__RotorStar_120A_HV_4_14S_Brushless_Speed_Controller_OPTO_.html</a:t>
            </a:r>
            <a:endParaRPr/>
          </a:p>
        </p:txBody>
      </p:sp>
      <p:pic>
        <p:nvPicPr>
          <p:cNvPr id="408" name="Shape 408"/>
          <p:cNvPicPr preferRelativeResize="0"/>
          <p:nvPr/>
        </p:nvPicPr>
        <p:blipFill rotWithShape="1">
          <a:blip r:embed="rId4">
            <a:alphaModFix/>
          </a:blip>
          <a:srcRect b="0" l="0" r="0" t="11480"/>
          <a:stretch/>
        </p:blipFill>
        <p:spPr>
          <a:xfrm>
            <a:off x="7520250" y="7344701"/>
            <a:ext cx="17221200" cy="1117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22Pole Multi-Rotor Outrunner</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14" name="Shape 414"/>
          <p:cNvSpPr txBox="1"/>
          <p:nvPr>
            <p:ph idx="1" type="body"/>
          </p:nvPr>
        </p:nvSpPr>
        <p:spPr>
          <a:xfrm>
            <a:off x="380835" y="19147991"/>
            <a:ext cx="36715201" cy="2797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http://www.hobbyking.com/hobbyking/store/__26961__Turnigy_Multistar_4830_480Kv_22Pole_Multi_Rotor_Outrunner.html</a:t>
            </a:r>
            <a:endParaRPr/>
          </a:p>
        </p:txBody>
      </p:sp>
      <p:pic>
        <p:nvPicPr>
          <p:cNvPr id="415" name="Shape 415"/>
          <p:cNvPicPr preferRelativeResize="0"/>
          <p:nvPr/>
        </p:nvPicPr>
        <p:blipFill rotWithShape="1">
          <a:blip r:embed="rId4">
            <a:alphaModFix/>
          </a:blip>
          <a:srcRect b="0" l="0" r="0" t="8045"/>
          <a:stretch/>
        </p:blipFill>
        <p:spPr>
          <a:xfrm>
            <a:off x="7901000" y="7088201"/>
            <a:ext cx="17221175" cy="116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13900">
                <a:highlight>
                  <a:srgbClr val="FFFFFF"/>
                </a:highlight>
                <a:latin typeface="Verdana"/>
                <a:ea typeface="Verdana"/>
                <a:cs typeface="Verdana"/>
                <a:sym typeface="Verdana"/>
              </a:rPr>
              <a:t>16x5.5 Carbon fiber propellers </a:t>
            </a:r>
            <a:endParaRPr sz="13900"/>
          </a:p>
        </p:txBody>
      </p:sp>
      <p:sp>
        <p:nvSpPr>
          <p:cNvPr id="421" name="Shape 421"/>
          <p:cNvSpPr txBox="1"/>
          <p:nvPr>
            <p:ph idx="1" type="body"/>
          </p:nvPr>
        </p:nvSpPr>
        <p:spPr>
          <a:xfrm>
            <a:off x="547680" y="18318341"/>
            <a:ext cx="35786399" cy="25431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http://www.hobbyking.com/hobbyking/store/__39781__16x5_5_Carbon_fiber_propellers_to_suit_the_DJI_S800_Hexacopters_1_pair_of_L_H_and_R_H_rotation_.html</a:t>
            </a:r>
            <a:endParaRPr/>
          </a:p>
        </p:txBody>
      </p:sp>
      <p:pic>
        <p:nvPicPr>
          <p:cNvPr id="422" name="Shape 422"/>
          <p:cNvPicPr preferRelativeResize="0"/>
          <p:nvPr/>
        </p:nvPicPr>
        <p:blipFill>
          <a:blip r:embed="rId4">
            <a:alphaModFix/>
          </a:blip>
          <a:stretch>
            <a:fillRect/>
          </a:stretch>
        </p:blipFill>
        <p:spPr>
          <a:xfrm>
            <a:off x="7900988" y="4342000"/>
            <a:ext cx="17221199" cy="12618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Hobbywing X-Rotor ESC - 40amp</a:t>
            </a:r>
            <a:endParaRPr/>
          </a:p>
        </p:txBody>
      </p:sp>
      <p:sp>
        <p:nvSpPr>
          <p:cNvPr id="428" name="Shape 428"/>
          <p:cNvSpPr txBox="1"/>
          <p:nvPr>
            <p:ph idx="1" type="body"/>
          </p:nvPr>
        </p:nvSpPr>
        <p:spPr>
          <a:xfrm>
            <a:off x="707175" y="18650659"/>
            <a:ext cx="35463899" cy="3294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http://www.hobbyking.com/hobbyking/store/__73080__Hobbywing_X_Rotor_ESC_40amp.html</a:t>
            </a:r>
            <a:endParaRPr/>
          </a:p>
        </p:txBody>
      </p:sp>
      <p:pic>
        <p:nvPicPr>
          <p:cNvPr id="429" name="Shape 429"/>
          <p:cNvPicPr preferRelativeResize="0"/>
          <p:nvPr/>
        </p:nvPicPr>
        <p:blipFill>
          <a:blip r:embed="rId4">
            <a:alphaModFix/>
          </a:blip>
          <a:stretch>
            <a:fillRect/>
          </a:stretch>
        </p:blipFill>
        <p:spPr>
          <a:xfrm>
            <a:off x="8172938" y="4663440"/>
            <a:ext cx="17221199" cy="126187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Replacements?</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35" name="Shape 435"/>
          <p:cNvSpPr txBox="1"/>
          <p:nvPr>
            <p:ph idx="1" type="body"/>
          </p:nvPr>
        </p:nvSpPr>
        <p:spPr>
          <a:xfrm>
            <a:off x="380825"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MN4014-KV400</a:t>
            </a:r>
            <a:endParaRPr sz="4800"/>
          </a:p>
          <a:p>
            <a:pPr indent="-533400" lvl="0" marL="457200" rtl="0">
              <a:spcBef>
                <a:spcPts val="6200"/>
              </a:spcBef>
              <a:spcAft>
                <a:spcPts val="0"/>
              </a:spcAft>
              <a:buSzPts val="4800"/>
              <a:buChar char="●"/>
            </a:pPr>
            <a:r>
              <a:rPr lang="en" sz="4800" u="sng">
                <a:solidFill>
                  <a:schemeClr val="hlink"/>
                </a:solidFill>
                <a:hlinkClick r:id="rId3"/>
              </a:rPr>
              <a:t>http://www.hobbypartz.com/02p-motor-819-mn4014-kv400.html</a:t>
            </a:r>
            <a:endParaRPr sz="4800"/>
          </a:p>
          <a:p>
            <a:pPr indent="-533400" lvl="0" marL="457200" rtl="0">
              <a:spcBef>
                <a:spcPts val="0"/>
              </a:spcBef>
              <a:spcAft>
                <a:spcPts val="0"/>
              </a:spcAft>
              <a:buSzPts val="4800"/>
              <a:buChar char="●"/>
            </a:pPr>
            <a:r>
              <a:rPr lang="en" sz="4800"/>
              <a:t>Quite similar?  Little bigger</a:t>
            </a:r>
            <a:endParaRPr sz="4800"/>
          </a:p>
          <a:p>
            <a:pPr indent="0" lvl="0" marL="0" rtl="0">
              <a:spcBef>
                <a:spcPts val="6200"/>
              </a:spcBef>
              <a:spcAft>
                <a:spcPts val="0"/>
              </a:spcAft>
              <a:buNone/>
            </a:pPr>
            <a:r>
              <a:rPr lang="en" sz="4800"/>
              <a:t>Other T-motor types</a:t>
            </a:r>
            <a:endParaRPr sz="4800"/>
          </a:p>
          <a:p>
            <a:pPr indent="-533400" lvl="0" marL="457200" rtl="0">
              <a:spcBef>
                <a:spcPts val="6200"/>
              </a:spcBef>
              <a:spcAft>
                <a:spcPts val="0"/>
              </a:spcAft>
              <a:buSzPts val="4800"/>
              <a:buChar char="●"/>
            </a:pPr>
            <a:r>
              <a:rPr lang="en" sz="4800" u="sng">
                <a:solidFill>
                  <a:schemeClr val="hlink"/>
                </a:solidFill>
                <a:hlinkClick r:id="rId4"/>
              </a:rPr>
              <a:t>http://www.rctigermotor.com/html/products/t-motor/Professional/</a:t>
            </a:r>
            <a:endParaRPr sz="4800"/>
          </a:p>
          <a:p>
            <a:pPr indent="-533400" lvl="0" marL="457200" rtl="0">
              <a:spcBef>
                <a:spcPts val="0"/>
              </a:spcBef>
              <a:spcAft>
                <a:spcPts val="0"/>
              </a:spcAft>
              <a:buSzPts val="4800"/>
              <a:buChar char="●"/>
            </a:pPr>
            <a:r>
              <a:rPr lang="en" sz="4800" u="sng">
                <a:solidFill>
                  <a:schemeClr val="hlink"/>
                </a:solidFill>
                <a:hlinkClick r:id="rId5"/>
              </a:rPr>
              <a:t>http://www.rctigermotor.com/html/products/t-motor/Navigator/</a:t>
            </a:r>
            <a:endParaRPr sz="4800"/>
          </a:p>
        </p:txBody>
      </p:sp>
      <p:sp>
        <p:nvSpPr>
          <p:cNvPr id="436" name="Shape 436"/>
          <p:cNvSpPr txBox="1"/>
          <p:nvPr>
            <p:ph idx="1" type="body"/>
          </p:nvPr>
        </p:nvSpPr>
        <p:spPr>
          <a:xfrm>
            <a:off x="15974250"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MN5212</a:t>
            </a:r>
            <a:endParaRPr/>
          </a:p>
          <a:p>
            <a:pPr indent="0" lvl="0" marL="0" rtl="0">
              <a:lnSpc>
                <a:spcPct val="100000"/>
              </a:lnSpc>
              <a:spcBef>
                <a:spcPts val="6200"/>
              </a:spcBef>
              <a:spcAft>
                <a:spcPts val="0"/>
              </a:spcAft>
              <a:buClr>
                <a:schemeClr val="dk1"/>
              </a:buClr>
              <a:buSzPts val="1100"/>
              <a:buFont typeface="Arial"/>
              <a:buNone/>
            </a:pPr>
            <a:r>
              <a:rPr lang="en"/>
              <a:t>Specifications:</a:t>
            </a:r>
            <a:endParaRPr/>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a:p>
          <a:p>
            <a:pPr indent="-533400" lvl="0" marL="457200" rtl="0">
              <a:spcBef>
                <a:spcPts val="0"/>
              </a:spcBef>
              <a:spcAft>
                <a:spcPts val="0"/>
              </a:spcAft>
              <a:buSzPts val="4800"/>
              <a:buChar char="●"/>
            </a:pPr>
            <a:r>
              <a:rPr lang="en" sz="4800" u="sng">
                <a:solidFill>
                  <a:schemeClr val="hlink"/>
                </a:solidFill>
                <a:hlinkClick r:id="rId6"/>
              </a:rPr>
              <a:t>http://www.rctigermotor.com/html/2015/Navigator_0206/287.html</a:t>
            </a:r>
            <a:endParaRPr sz="4800"/>
          </a:p>
          <a:p>
            <a:pPr indent="-533400" lvl="0" marL="457200" rtl="0">
              <a:spcBef>
                <a:spcPts val="0"/>
              </a:spcBef>
              <a:spcAft>
                <a:spcPts val="0"/>
              </a:spcAft>
              <a:buSzPts val="4800"/>
              <a:buChar char="●"/>
            </a:pPr>
            <a:r>
              <a:rPr lang="en" sz="4800"/>
              <a:t>Bigger motor rated to more power</a:t>
            </a:r>
            <a:endParaRPr sz="4800"/>
          </a:p>
          <a:p>
            <a:pPr indent="-533400" lvl="0" marL="457200" rtl="0">
              <a:spcBef>
                <a:spcPts val="0"/>
              </a:spcBef>
              <a:spcAft>
                <a:spcPts val="0"/>
              </a:spcAft>
              <a:buSzPts val="4800"/>
              <a:buChar char="●"/>
            </a:pPr>
            <a:r>
              <a:rPr lang="en" sz="4800" u="sng">
                <a:solidFill>
                  <a:schemeClr val="hlink"/>
                </a:solidFill>
                <a:hlinkClick r:id="rId7"/>
              </a:rPr>
              <a:t>https://www.amazon.com/T-Motor-High-Performance-Brushless-Electric-Multi-Rotor/dp/B011U0G0XO</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T-Motor MN5212 KV340 Brushless Electric Motor for Multi-Rotor Aircraft</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42" name="Shape 442"/>
          <p:cNvSpPr txBox="1"/>
          <p:nvPr>
            <p:ph idx="1" type="body"/>
          </p:nvPr>
        </p:nvSpPr>
        <p:spPr>
          <a:xfrm>
            <a:off x="380825" y="12328350"/>
            <a:ext cx="36715200" cy="9617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Clr>
                <a:schemeClr val="dk1"/>
              </a:buClr>
              <a:buSzPts val="1100"/>
              <a:buFont typeface="Arial"/>
              <a:buNone/>
            </a:pPr>
            <a:r>
              <a:rPr lang="en"/>
              <a:t>Spec:</a:t>
            </a:r>
            <a:endParaRPr/>
          </a:p>
          <a:p>
            <a:pPr indent="0" lvl="0" marL="0" rtl="0">
              <a:lnSpc>
                <a:spcPct val="100000"/>
              </a:lnSpc>
              <a:spcBef>
                <a:spcPts val="0"/>
              </a:spcBef>
              <a:spcAft>
                <a:spcPts val="0"/>
              </a:spcAft>
              <a:buClr>
                <a:schemeClr val="dk1"/>
              </a:buClr>
              <a:buSzPts val="1100"/>
              <a:buFont typeface="Arial"/>
              <a:buNone/>
            </a:pPr>
            <a:r>
              <a:rPr lang="en" sz="2400"/>
              <a:t>Specifications:</a:t>
            </a:r>
            <a:endParaRPr sz="2400"/>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sz="2400"/>
          </a:p>
          <a:p>
            <a:pPr indent="0" lvl="0" marL="0" rtl="0">
              <a:spcBef>
                <a:spcPts val="0"/>
              </a:spcBef>
              <a:spcAft>
                <a:spcPts val="0"/>
              </a:spcAft>
              <a:buNone/>
            </a:pPr>
            <a:r>
              <a:rPr lang="en" sz="4800" u="sng">
                <a:solidFill>
                  <a:schemeClr val="hlink"/>
                </a:solidFill>
                <a:hlinkClick r:id="rId3"/>
              </a:rPr>
              <a:t>https://smile.amazon.com/gp/product/B011U0G0XO/ref=od_aui_detailpages00?ie=UTF8&amp;psc=1</a:t>
            </a:r>
            <a:endParaRPr sz="4800"/>
          </a:p>
          <a:p>
            <a:pPr indent="0" lvl="0" marL="0" rtl="0">
              <a:lnSpc>
                <a:spcPct val="100000"/>
              </a:lnSpc>
              <a:spcBef>
                <a:spcPts val="1000"/>
              </a:spcBef>
              <a:spcAft>
                <a:spcPts val="0"/>
              </a:spcAft>
              <a:buNone/>
            </a:pPr>
            <a:r>
              <a:rPr lang="en" sz="4800" u="sng">
                <a:solidFill>
                  <a:schemeClr val="hlink"/>
                </a:solidFill>
                <a:hlinkClick r:id="rId4"/>
              </a:rPr>
              <a:t>http://www.rctigermotor.com/html/2015/Navigator_0206/287.html</a:t>
            </a:r>
            <a:endParaRPr sz="4800"/>
          </a:p>
          <a:p>
            <a:pPr indent="0" lvl="0" marL="0" rtl="0">
              <a:lnSpc>
                <a:spcPct val="100000"/>
              </a:lnSpc>
              <a:spcBef>
                <a:spcPts val="1000"/>
              </a:spcBef>
              <a:spcAft>
                <a:spcPts val="0"/>
              </a:spcAft>
              <a:buNone/>
            </a:pPr>
            <a:r>
              <a:t/>
            </a:r>
            <a:endParaRPr sz="4800"/>
          </a:p>
          <a:p>
            <a:pPr indent="0" lvl="0" marL="0" rtl="0">
              <a:spcBef>
                <a:spcPts val="0"/>
              </a:spcBef>
              <a:spcAft>
                <a:spcPts val="6200"/>
              </a:spcAft>
              <a:buNone/>
            </a:pPr>
            <a:r>
              <a:t/>
            </a:r>
            <a:endParaRPr/>
          </a:p>
        </p:txBody>
      </p:sp>
      <p:pic>
        <p:nvPicPr>
          <p:cNvPr descr="T-Motor MN5212.jpg" id="443" name="Shape 443"/>
          <p:cNvPicPr preferRelativeResize="0"/>
          <p:nvPr/>
        </p:nvPicPr>
        <p:blipFill>
          <a:blip r:embed="rId5">
            <a:alphaModFix/>
          </a:blip>
          <a:stretch>
            <a:fillRect/>
          </a:stretch>
        </p:blipFill>
        <p:spPr>
          <a:xfrm>
            <a:off x="11216650" y="6780376"/>
            <a:ext cx="15422875" cy="9940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sz="13900">
                <a:highlight>
                  <a:srgbClr val="FFFFFF"/>
                </a:highlight>
                <a:latin typeface="Verdana"/>
                <a:ea typeface="Verdana"/>
                <a:cs typeface="Verdana"/>
                <a:sym typeface="Verdana"/>
              </a:rPr>
              <a:t>16x5.4 Carbon fiber propellers </a:t>
            </a:r>
            <a:endParaRPr sz="13900"/>
          </a:p>
        </p:txBody>
      </p:sp>
      <p:sp>
        <p:nvSpPr>
          <p:cNvPr id="449" name="Shape 449"/>
          <p:cNvSpPr txBox="1"/>
          <p:nvPr>
            <p:ph idx="1" type="body"/>
          </p:nvPr>
        </p:nvSpPr>
        <p:spPr>
          <a:xfrm>
            <a:off x="547680" y="18318341"/>
            <a:ext cx="35786400" cy="2543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u="sng">
                <a:solidFill>
                  <a:schemeClr val="hlink"/>
                </a:solidFill>
                <a:hlinkClick r:id="rId3"/>
              </a:rPr>
              <a:t>http://team-blacksheep.com/products/prod:tmotor_cfprop_16</a:t>
            </a:r>
            <a:endParaRPr/>
          </a:p>
          <a:p>
            <a:pPr indent="0" lvl="0" marL="0" rtl="0">
              <a:spcBef>
                <a:spcPts val="0"/>
              </a:spcBef>
              <a:spcAft>
                <a:spcPts val="0"/>
              </a:spcAft>
              <a:buNone/>
            </a:pPr>
            <a:r>
              <a:rPr lang="en" u="sng">
                <a:solidFill>
                  <a:schemeClr val="hlink"/>
                </a:solidFill>
                <a:hlinkClick r:id="rId4"/>
              </a:rPr>
              <a:t>http://www.rctigermotor.com/html/2013/prop_0904/33.html</a:t>
            </a:r>
            <a:endParaRPr/>
          </a:p>
          <a:p>
            <a:pPr indent="0" lvl="0" marL="0" rtl="0">
              <a:spcBef>
                <a:spcPts val="6200"/>
              </a:spcBef>
              <a:spcAft>
                <a:spcPts val="6200"/>
              </a:spcAft>
              <a:buNone/>
            </a:pPr>
            <a:r>
              <a:t/>
            </a:r>
            <a:endParaRPr/>
          </a:p>
        </p:txBody>
      </p:sp>
      <p:pic>
        <p:nvPicPr>
          <p:cNvPr descr="16x5.4 T-motor Carbon fiber.jpg" id="450" name="Shape 450"/>
          <p:cNvPicPr preferRelativeResize="0"/>
          <p:nvPr/>
        </p:nvPicPr>
        <p:blipFill>
          <a:blip r:embed="rId5">
            <a:alphaModFix/>
          </a:blip>
          <a:stretch>
            <a:fillRect/>
          </a:stretch>
        </p:blipFill>
        <p:spPr>
          <a:xfrm>
            <a:off x="8226225" y="4138775"/>
            <a:ext cx="17589451" cy="11720974"/>
          </a:xfrm>
          <a:prstGeom prst="rect">
            <a:avLst/>
          </a:prstGeom>
          <a:noFill/>
          <a:ln>
            <a:noFill/>
          </a:ln>
        </p:spPr>
      </p:pic>
      <p:pic>
        <p:nvPicPr>
          <p:cNvPr descr="16x5.4 T-motor Carbon fiber mount.jpg" id="451" name="Shape 451"/>
          <p:cNvPicPr preferRelativeResize="0"/>
          <p:nvPr/>
        </p:nvPicPr>
        <p:blipFill>
          <a:blip r:embed="rId6">
            <a:alphaModFix/>
          </a:blip>
          <a:stretch>
            <a:fillRect/>
          </a:stretch>
        </p:blipFill>
        <p:spPr>
          <a:xfrm>
            <a:off x="24838375" y="4494375"/>
            <a:ext cx="12999726" cy="9343550"/>
          </a:xfrm>
          <a:prstGeom prst="rect">
            <a:avLst/>
          </a:prstGeom>
          <a:noFill/>
          <a:ln>
            <a:noFill/>
          </a:ln>
        </p:spPr>
      </p:pic>
      <p:pic>
        <p:nvPicPr>
          <p:cNvPr descr="T-Motor MN5212 specs.jpg" id="452" name="Shape 452"/>
          <p:cNvPicPr preferRelativeResize="0"/>
          <p:nvPr/>
        </p:nvPicPr>
        <p:blipFill rotWithShape="1">
          <a:blip r:embed="rId7">
            <a:alphaModFix/>
          </a:blip>
          <a:srcRect b="43149" l="0" r="0" t="0"/>
          <a:stretch/>
        </p:blipFill>
        <p:spPr>
          <a:xfrm>
            <a:off x="1005825" y="9406438"/>
            <a:ext cx="18183159" cy="90339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rot="-3563716">
            <a:off x="20232903" y="15265048"/>
            <a:ext cx="2363398" cy="1788719"/>
          </a:xfrm>
          <a:prstGeom prst="rect">
            <a:avLst/>
          </a:prstGeom>
          <a:noFill/>
          <a:ln>
            <a:noFill/>
          </a:ln>
        </p:spPr>
      </p:pic>
      <p:pic>
        <p:nvPicPr>
          <p:cNvPr id="60" name="Shape 60"/>
          <p:cNvPicPr preferRelativeResize="0"/>
          <p:nvPr/>
        </p:nvPicPr>
        <p:blipFill>
          <a:blip r:embed="rId4">
            <a:alphaModFix/>
          </a:blip>
          <a:stretch>
            <a:fillRect/>
          </a:stretch>
        </p:blipFill>
        <p:spPr>
          <a:xfrm rot="7783073">
            <a:off x="20402778" y="18672673"/>
            <a:ext cx="2023572" cy="1537513"/>
          </a:xfrm>
          <a:prstGeom prst="rect">
            <a:avLst/>
          </a:prstGeom>
          <a:noFill/>
          <a:ln>
            <a:noFill/>
          </a:ln>
        </p:spPr>
      </p:pic>
      <p:cxnSp>
        <p:nvCxnSpPr>
          <p:cNvPr id="61" name="Shape 61"/>
          <p:cNvCxnSpPr/>
          <p:nvPr/>
        </p:nvCxnSpPr>
        <p:spPr>
          <a:xfrm rot="10800000">
            <a:off x="-14734020" y="-4807520"/>
            <a:ext cx="0" cy="3038400"/>
          </a:xfrm>
          <a:prstGeom prst="straightConnector1">
            <a:avLst/>
          </a:prstGeom>
          <a:noFill/>
          <a:ln cap="flat" cmpd="sng" w="19050">
            <a:solidFill>
              <a:schemeClr val="dk2"/>
            </a:solidFill>
            <a:prstDash val="solid"/>
            <a:round/>
            <a:headEnd len="med" w="med" type="none"/>
            <a:tailEnd len="med" w="med" type="triangle"/>
          </a:ln>
        </p:spPr>
      </p:cxnSp>
      <p:cxnSp>
        <p:nvCxnSpPr>
          <p:cNvPr id="62" name="Shape 62"/>
          <p:cNvCxnSpPr/>
          <p:nvPr/>
        </p:nvCxnSpPr>
        <p:spPr>
          <a:xfrm rot="10800000">
            <a:off x="21392720"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63" name="Shape 63"/>
          <p:cNvPicPr preferRelativeResize="0"/>
          <p:nvPr/>
        </p:nvPicPr>
        <p:blipFill>
          <a:blip r:embed="rId5">
            <a:alphaModFix/>
          </a:blip>
          <a:stretch>
            <a:fillRect/>
          </a:stretch>
        </p:blipFill>
        <p:spPr>
          <a:xfrm>
            <a:off x="16598134" y="3475038"/>
            <a:ext cx="1284440" cy="884691"/>
          </a:xfrm>
          <a:prstGeom prst="rect">
            <a:avLst/>
          </a:prstGeom>
          <a:noFill/>
          <a:ln>
            <a:noFill/>
          </a:ln>
        </p:spPr>
      </p:pic>
      <p:pic>
        <p:nvPicPr>
          <p:cNvPr id="64" name="Shape 64"/>
          <p:cNvPicPr preferRelativeResize="0"/>
          <p:nvPr/>
        </p:nvPicPr>
        <p:blipFill>
          <a:blip r:embed="rId6">
            <a:alphaModFix/>
          </a:blip>
          <a:stretch>
            <a:fillRect/>
          </a:stretch>
        </p:blipFill>
        <p:spPr>
          <a:xfrm rot="5400000">
            <a:off x="19879934" y="9350659"/>
            <a:ext cx="2621247" cy="1924863"/>
          </a:xfrm>
          <a:prstGeom prst="rect">
            <a:avLst/>
          </a:prstGeom>
          <a:noFill/>
          <a:ln>
            <a:noFill/>
          </a:ln>
        </p:spPr>
      </p:pic>
      <p:cxnSp>
        <p:nvCxnSpPr>
          <p:cNvPr id="65" name="Shape 65"/>
          <p:cNvCxnSpPr/>
          <p:nvPr/>
        </p:nvCxnSpPr>
        <p:spPr>
          <a:xfrm rot="10800000">
            <a:off x="17016050"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66" name="Shape 66"/>
          <p:cNvCxnSpPr>
            <a:stCxn id="64" idx="1"/>
          </p:cNvCxnSpPr>
          <p:nvPr/>
        </p:nvCxnSpPr>
        <p:spPr>
          <a:xfrm flipH="1" rot="10800000">
            <a:off x="21190558"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67" name="Shape 67"/>
          <p:cNvCxnSpPr>
            <a:stCxn id="64" idx="1"/>
          </p:cNvCxnSpPr>
          <p:nvPr/>
        </p:nvCxnSpPr>
        <p:spPr>
          <a:xfrm rot="10800000">
            <a:off x="19276558"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68" name="Shape 68"/>
          <p:cNvCxnSpPr>
            <a:stCxn id="64" idx="1"/>
          </p:cNvCxnSpPr>
          <p:nvPr/>
        </p:nvCxnSpPr>
        <p:spPr>
          <a:xfrm flipH="1" rot="10800000">
            <a:off x="21190558"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69" name="Shape 69"/>
          <p:cNvCxnSpPr/>
          <p:nvPr/>
        </p:nvCxnSpPr>
        <p:spPr>
          <a:xfrm rot="10800000">
            <a:off x="17240322"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0" name="Shape 70"/>
          <p:cNvCxnSpPr/>
          <p:nvPr/>
        </p:nvCxnSpPr>
        <p:spPr>
          <a:xfrm rot="10800000">
            <a:off x="19450795"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1" name="Shape 71"/>
          <p:cNvCxnSpPr/>
          <p:nvPr/>
        </p:nvCxnSpPr>
        <p:spPr>
          <a:xfrm rot="10800000">
            <a:off x="2220089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2" name="Shape 72"/>
          <p:cNvCxnSpPr/>
          <p:nvPr/>
        </p:nvCxnSpPr>
        <p:spPr>
          <a:xfrm rot="10800000">
            <a:off x="25426066"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73" name="Shape 73"/>
          <p:cNvPicPr preferRelativeResize="0"/>
          <p:nvPr/>
        </p:nvPicPr>
        <p:blipFill>
          <a:blip r:embed="rId5">
            <a:alphaModFix/>
          </a:blip>
          <a:stretch>
            <a:fillRect/>
          </a:stretch>
        </p:blipFill>
        <p:spPr>
          <a:xfrm>
            <a:off x="18808541" y="3475038"/>
            <a:ext cx="1284440" cy="884691"/>
          </a:xfrm>
          <a:prstGeom prst="rect">
            <a:avLst/>
          </a:prstGeom>
          <a:noFill/>
          <a:ln>
            <a:noFill/>
          </a:ln>
        </p:spPr>
      </p:pic>
      <p:pic>
        <p:nvPicPr>
          <p:cNvPr id="74" name="Shape 74"/>
          <p:cNvPicPr preferRelativeResize="0"/>
          <p:nvPr/>
        </p:nvPicPr>
        <p:blipFill>
          <a:blip r:embed="rId5">
            <a:alphaModFix/>
          </a:blip>
          <a:stretch>
            <a:fillRect/>
          </a:stretch>
        </p:blipFill>
        <p:spPr>
          <a:xfrm>
            <a:off x="21558634" y="3475038"/>
            <a:ext cx="1284440" cy="884691"/>
          </a:xfrm>
          <a:prstGeom prst="rect">
            <a:avLst/>
          </a:prstGeom>
          <a:noFill/>
          <a:ln>
            <a:noFill/>
          </a:ln>
        </p:spPr>
      </p:pic>
      <p:pic>
        <p:nvPicPr>
          <p:cNvPr id="75" name="Shape 75"/>
          <p:cNvPicPr preferRelativeResize="0"/>
          <p:nvPr/>
        </p:nvPicPr>
        <p:blipFill>
          <a:blip r:embed="rId5">
            <a:alphaModFix/>
          </a:blip>
          <a:stretch>
            <a:fillRect/>
          </a:stretch>
        </p:blipFill>
        <p:spPr>
          <a:xfrm>
            <a:off x="24783809" y="3560076"/>
            <a:ext cx="1284440" cy="884691"/>
          </a:xfrm>
          <a:prstGeom prst="rect">
            <a:avLst/>
          </a:prstGeom>
          <a:noFill/>
          <a:ln>
            <a:noFill/>
          </a:ln>
        </p:spPr>
      </p:pic>
      <p:pic>
        <p:nvPicPr>
          <p:cNvPr id="76" name="Shape 76"/>
          <p:cNvPicPr preferRelativeResize="0"/>
          <p:nvPr/>
        </p:nvPicPr>
        <p:blipFill>
          <a:blip r:embed="rId7">
            <a:alphaModFix/>
          </a:blip>
          <a:stretch>
            <a:fillRect/>
          </a:stretch>
        </p:blipFill>
        <p:spPr>
          <a:xfrm>
            <a:off x="16283286" y="1086959"/>
            <a:ext cx="1914073" cy="994711"/>
          </a:xfrm>
          <a:prstGeom prst="rect">
            <a:avLst/>
          </a:prstGeom>
          <a:noFill/>
          <a:ln>
            <a:noFill/>
          </a:ln>
        </p:spPr>
      </p:pic>
      <p:cxnSp>
        <p:nvCxnSpPr>
          <p:cNvPr id="77" name="Shape 77"/>
          <p:cNvCxnSpPr/>
          <p:nvPr/>
        </p:nvCxnSpPr>
        <p:spPr>
          <a:xfrm rot="10800000">
            <a:off x="17097680"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8" name="Shape 78"/>
          <p:cNvCxnSpPr/>
          <p:nvPr/>
        </p:nvCxnSpPr>
        <p:spPr>
          <a:xfrm rot="10800000">
            <a:off x="1930815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9" name="Shape 79"/>
          <p:cNvCxnSpPr/>
          <p:nvPr/>
        </p:nvCxnSpPr>
        <p:spPr>
          <a:xfrm rot="10800000">
            <a:off x="2205824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80" name="Shape 80"/>
          <p:cNvCxnSpPr/>
          <p:nvPr/>
        </p:nvCxnSpPr>
        <p:spPr>
          <a:xfrm rot="10800000">
            <a:off x="25283422"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81" name="Shape 81"/>
          <p:cNvPicPr preferRelativeResize="0"/>
          <p:nvPr/>
        </p:nvPicPr>
        <p:blipFill>
          <a:blip r:embed="rId7">
            <a:alphaModFix/>
          </a:blip>
          <a:stretch>
            <a:fillRect/>
          </a:stretch>
        </p:blipFill>
        <p:spPr>
          <a:xfrm>
            <a:off x="18351180" y="1086959"/>
            <a:ext cx="1914073" cy="994711"/>
          </a:xfrm>
          <a:prstGeom prst="rect">
            <a:avLst/>
          </a:prstGeom>
          <a:noFill/>
          <a:ln>
            <a:noFill/>
          </a:ln>
        </p:spPr>
      </p:pic>
      <p:pic>
        <p:nvPicPr>
          <p:cNvPr id="82" name="Shape 82"/>
          <p:cNvPicPr preferRelativeResize="0"/>
          <p:nvPr/>
        </p:nvPicPr>
        <p:blipFill>
          <a:blip r:embed="rId7">
            <a:alphaModFix/>
          </a:blip>
          <a:stretch>
            <a:fillRect/>
          </a:stretch>
        </p:blipFill>
        <p:spPr>
          <a:xfrm>
            <a:off x="21101277" y="1086959"/>
            <a:ext cx="1914073" cy="994711"/>
          </a:xfrm>
          <a:prstGeom prst="rect">
            <a:avLst/>
          </a:prstGeom>
          <a:noFill/>
          <a:ln>
            <a:noFill/>
          </a:ln>
        </p:spPr>
      </p:pic>
      <p:pic>
        <p:nvPicPr>
          <p:cNvPr id="83" name="Shape 83"/>
          <p:cNvPicPr preferRelativeResize="0"/>
          <p:nvPr/>
        </p:nvPicPr>
        <p:blipFill>
          <a:blip r:embed="rId7">
            <a:alphaModFix/>
          </a:blip>
          <a:stretch>
            <a:fillRect/>
          </a:stretch>
        </p:blipFill>
        <p:spPr>
          <a:xfrm>
            <a:off x="24326452" y="1086959"/>
            <a:ext cx="1914073" cy="994711"/>
          </a:xfrm>
          <a:prstGeom prst="rect">
            <a:avLst/>
          </a:prstGeom>
          <a:noFill/>
          <a:ln>
            <a:noFill/>
          </a:ln>
        </p:spPr>
      </p:pic>
      <p:pic>
        <p:nvPicPr>
          <p:cNvPr id="84" name="Shape 84"/>
          <p:cNvPicPr preferRelativeResize="0"/>
          <p:nvPr/>
        </p:nvPicPr>
        <p:blipFill>
          <a:blip r:embed="rId3">
            <a:alphaModFix/>
          </a:blip>
          <a:stretch>
            <a:fillRect/>
          </a:stretch>
        </p:blipFill>
        <p:spPr>
          <a:xfrm rot="-3563716">
            <a:off x="31253517" y="15265048"/>
            <a:ext cx="2363398" cy="1788719"/>
          </a:xfrm>
          <a:prstGeom prst="rect">
            <a:avLst/>
          </a:prstGeom>
          <a:noFill/>
          <a:ln>
            <a:noFill/>
          </a:ln>
        </p:spPr>
      </p:pic>
      <p:pic>
        <p:nvPicPr>
          <p:cNvPr id="85" name="Shape 85"/>
          <p:cNvPicPr preferRelativeResize="0"/>
          <p:nvPr/>
        </p:nvPicPr>
        <p:blipFill>
          <a:blip r:embed="rId4">
            <a:alphaModFix/>
          </a:blip>
          <a:stretch>
            <a:fillRect/>
          </a:stretch>
        </p:blipFill>
        <p:spPr>
          <a:xfrm rot="7783073">
            <a:off x="31423392" y="18672673"/>
            <a:ext cx="2023572" cy="1537513"/>
          </a:xfrm>
          <a:prstGeom prst="rect">
            <a:avLst/>
          </a:prstGeom>
          <a:noFill/>
          <a:ln>
            <a:noFill/>
          </a:ln>
        </p:spPr>
      </p:pic>
      <p:pic>
        <p:nvPicPr>
          <p:cNvPr id="86" name="Shape 86"/>
          <p:cNvPicPr preferRelativeResize="0"/>
          <p:nvPr/>
        </p:nvPicPr>
        <p:blipFill>
          <a:blip r:embed="rId8">
            <a:alphaModFix/>
          </a:blip>
          <a:stretch>
            <a:fillRect/>
          </a:stretch>
        </p:blipFill>
        <p:spPr>
          <a:xfrm>
            <a:off x="34387250" y="18208259"/>
            <a:ext cx="1257535" cy="1182078"/>
          </a:xfrm>
          <a:prstGeom prst="rect">
            <a:avLst/>
          </a:prstGeom>
          <a:noFill/>
          <a:ln>
            <a:noFill/>
          </a:ln>
        </p:spPr>
      </p:pic>
      <p:cxnSp>
        <p:nvCxnSpPr>
          <p:cNvPr id="87" name="Shape 87"/>
          <p:cNvCxnSpPr/>
          <p:nvPr/>
        </p:nvCxnSpPr>
        <p:spPr>
          <a:xfrm rot="10800000">
            <a:off x="32413337"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88" name="Shape 88"/>
          <p:cNvPicPr preferRelativeResize="0"/>
          <p:nvPr/>
        </p:nvPicPr>
        <p:blipFill>
          <a:blip r:embed="rId5">
            <a:alphaModFix/>
          </a:blip>
          <a:stretch>
            <a:fillRect/>
          </a:stretch>
        </p:blipFill>
        <p:spPr>
          <a:xfrm>
            <a:off x="27618750" y="3475038"/>
            <a:ext cx="1284440" cy="884691"/>
          </a:xfrm>
          <a:prstGeom prst="rect">
            <a:avLst/>
          </a:prstGeom>
          <a:noFill/>
          <a:ln>
            <a:noFill/>
          </a:ln>
        </p:spPr>
      </p:pic>
      <p:pic>
        <p:nvPicPr>
          <p:cNvPr id="89" name="Shape 89"/>
          <p:cNvPicPr preferRelativeResize="0"/>
          <p:nvPr/>
        </p:nvPicPr>
        <p:blipFill>
          <a:blip r:embed="rId6">
            <a:alphaModFix/>
          </a:blip>
          <a:stretch>
            <a:fillRect/>
          </a:stretch>
        </p:blipFill>
        <p:spPr>
          <a:xfrm rot="5400000">
            <a:off x="30900545" y="9350659"/>
            <a:ext cx="2621247" cy="1924863"/>
          </a:xfrm>
          <a:prstGeom prst="rect">
            <a:avLst/>
          </a:prstGeom>
          <a:noFill/>
          <a:ln>
            <a:noFill/>
          </a:ln>
        </p:spPr>
      </p:pic>
      <p:cxnSp>
        <p:nvCxnSpPr>
          <p:cNvPr id="90" name="Shape 90"/>
          <p:cNvCxnSpPr/>
          <p:nvPr/>
        </p:nvCxnSpPr>
        <p:spPr>
          <a:xfrm rot="10800000">
            <a:off x="28036669"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91" name="Shape 91"/>
          <p:cNvCxnSpPr>
            <a:stCxn id="89" idx="1"/>
          </p:cNvCxnSpPr>
          <p:nvPr/>
        </p:nvCxnSpPr>
        <p:spPr>
          <a:xfrm flipH="1" rot="10800000">
            <a:off x="32211169"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92" name="Shape 92"/>
          <p:cNvCxnSpPr>
            <a:stCxn id="89" idx="1"/>
          </p:cNvCxnSpPr>
          <p:nvPr/>
        </p:nvCxnSpPr>
        <p:spPr>
          <a:xfrm rot="10800000">
            <a:off x="30297169"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93" name="Shape 93"/>
          <p:cNvCxnSpPr>
            <a:stCxn id="89" idx="1"/>
          </p:cNvCxnSpPr>
          <p:nvPr/>
        </p:nvCxnSpPr>
        <p:spPr>
          <a:xfrm flipH="1" rot="10800000">
            <a:off x="32211169"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94" name="Shape 94"/>
          <p:cNvCxnSpPr/>
          <p:nvPr/>
        </p:nvCxnSpPr>
        <p:spPr>
          <a:xfrm rot="10800000">
            <a:off x="2826094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5" name="Shape 95"/>
          <p:cNvCxnSpPr/>
          <p:nvPr/>
        </p:nvCxnSpPr>
        <p:spPr>
          <a:xfrm rot="10800000">
            <a:off x="30471409"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6" name="Shape 96"/>
          <p:cNvCxnSpPr/>
          <p:nvPr/>
        </p:nvCxnSpPr>
        <p:spPr>
          <a:xfrm rot="10800000">
            <a:off x="33221503"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7" name="Shape 97"/>
          <p:cNvCxnSpPr/>
          <p:nvPr/>
        </p:nvCxnSpPr>
        <p:spPr>
          <a:xfrm rot="10800000">
            <a:off x="36446681"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98" name="Shape 98"/>
          <p:cNvPicPr preferRelativeResize="0"/>
          <p:nvPr/>
        </p:nvPicPr>
        <p:blipFill>
          <a:blip r:embed="rId5">
            <a:alphaModFix/>
          </a:blip>
          <a:stretch>
            <a:fillRect/>
          </a:stretch>
        </p:blipFill>
        <p:spPr>
          <a:xfrm>
            <a:off x="29829156" y="3475038"/>
            <a:ext cx="1284440" cy="884691"/>
          </a:xfrm>
          <a:prstGeom prst="rect">
            <a:avLst/>
          </a:prstGeom>
          <a:noFill/>
          <a:ln>
            <a:noFill/>
          </a:ln>
        </p:spPr>
      </p:pic>
      <p:pic>
        <p:nvPicPr>
          <p:cNvPr id="99" name="Shape 99"/>
          <p:cNvPicPr preferRelativeResize="0"/>
          <p:nvPr/>
        </p:nvPicPr>
        <p:blipFill>
          <a:blip r:embed="rId5">
            <a:alphaModFix/>
          </a:blip>
          <a:stretch>
            <a:fillRect/>
          </a:stretch>
        </p:blipFill>
        <p:spPr>
          <a:xfrm>
            <a:off x="32579253" y="3475038"/>
            <a:ext cx="1284440" cy="884691"/>
          </a:xfrm>
          <a:prstGeom prst="rect">
            <a:avLst/>
          </a:prstGeom>
          <a:noFill/>
          <a:ln>
            <a:noFill/>
          </a:ln>
        </p:spPr>
      </p:pic>
      <p:pic>
        <p:nvPicPr>
          <p:cNvPr id="100" name="Shape 100"/>
          <p:cNvPicPr preferRelativeResize="0"/>
          <p:nvPr/>
        </p:nvPicPr>
        <p:blipFill>
          <a:blip r:embed="rId5">
            <a:alphaModFix/>
          </a:blip>
          <a:stretch>
            <a:fillRect/>
          </a:stretch>
        </p:blipFill>
        <p:spPr>
          <a:xfrm>
            <a:off x="35804425" y="3560076"/>
            <a:ext cx="1284440" cy="884691"/>
          </a:xfrm>
          <a:prstGeom prst="rect">
            <a:avLst/>
          </a:prstGeom>
          <a:noFill/>
          <a:ln>
            <a:noFill/>
          </a:ln>
        </p:spPr>
      </p:pic>
      <p:pic>
        <p:nvPicPr>
          <p:cNvPr id="101" name="Shape 101"/>
          <p:cNvPicPr preferRelativeResize="0"/>
          <p:nvPr/>
        </p:nvPicPr>
        <p:blipFill>
          <a:blip r:embed="rId7">
            <a:alphaModFix/>
          </a:blip>
          <a:stretch>
            <a:fillRect/>
          </a:stretch>
        </p:blipFill>
        <p:spPr>
          <a:xfrm>
            <a:off x="27303900" y="1086959"/>
            <a:ext cx="1914073" cy="994711"/>
          </a:xfrm>
          <a:prstGeom prst="rect">
            <a:avLst/>
          </a:prstGeom>
          <a:noFill/>
          <a:ln>
            <a:noFill/>
          </a:ln>
        </p:spPr>
      </p:pic>
      <p:cxnSp>
        <p:nvCxnSpPr>
          <p:cNvPr id="102" name="Shape 102"/>
          <p:cNvCxnSpPr/>
          <p:nvPr/>
        </p:nvCxnSpPr>
        <p:spPr>
          <a:xfrm rot="10800000">
            <a:off x="28118294"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3" name="Shape 103"/>
          <p:cNvCxnSpPr/>
          <p:nvPr/>
        </p:nvCxnSpPr>
        <p:spPr>
          <a:xfrm rot="10800000">
            <a:off x="30328769"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4" name="Shape 104"/>
          <p:cNvCxnSpPr/>
          <p:nvPr/>
        </p:nvCxnSpPr>
        <p:spPr>
          <a:xfrm rot="10800000">
            <a:off x="33078863"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5" name="Shape 105"/>
          <p:cNvCxnSpPr/>
          <p:nvPr/>
        </p:nvCxnSpPr>
        <p:spPr>
          <a:xfrm rot="10800000">
            <a:off x="36304038"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06" name="Shape 106"/>
          <p:cNvPicPr preferRelativeResize="0"/>
          <p:nvPr/>
        </p:nvPicPr>
        <p:blipFill>
          <a:blip r:embed="rId7">
            <a:alphaModFix/>
          </a:blip>
          <a:stretch>
            <a:fillRect/>
          </a:stretch>
        </p:blipFill>
        <p:spPr>
          <a:xfrm>
            <a:off x="29371794" y="1086959"/>
            <a:ext cx="1914073" cy="994711"/>
          </a:xfrm>
          <a:prstGeom prst="rect">
            <a:avLst/>
          </a:prstGeom>
          <a:noFill/>
          <a:ln>
            <a:noFill/>
          </a:ln>
        </p:spPr>
      </p:pic>
      <p:pic>
        <p:nvPicPr>
          <p:cNvPr id="107" name="Shape 107"/>
          <p:cNvPicPr preferRelativeResize="0"/>
          <p:nvPr/>
        </p:nvPicPr>
        <p:blipFill>
          <a:blip r:embed="rId7">
            <a:alphaModFix/>
          </a:blip>
          <a:stretch>
            <a:fillRect/>
          </a:stretch>
        </p:blipFill>
        <p:spPr>
          <a:xfrm>
            <a:off x="32121891" y="1086959"/>
            <a:ext cx="1914073" cy="994711"/>
          </a:xfrm>
          <a:prstGeom prst="rect">
            <a:avLst/>
          </a:prstGeom>
          <a:noFill/>
          <a:ln>
            <a:noFill/>
          </a:ln>
        </p:spPr>
      </p:pic>
      <p:pic>
        <p:nvPicPr>
          <p:cNvPr id="108" name="Shape 108"/>
          <p:cNvPicPr preferRelativeResize="0"/>
          <p:nvPr/>
        </p:nvPicPr>
        <p:blipFill>
          <a:blip r:embed="rId7">
            <a:alphaModFix/>
          </a:blip>
          <a:stretch>
            <a:fillRect/>
          </a:stretch>
        </p:blipFill>
        <p:spPr>
          <a:xfrm>
            <a:off x="35347066" y="1086959"/>
            <a:ext cx="1914073" cy="994711"/>
          </a:xfrm>
          <a:prstGeom prst="rect">
            <a:avLst/>
          </a:prstGeom>
          <a:noFill/>
          <a:ln>
            <a:noFill/>
          </a:ln>
        </p:spPr>
      </p:pic>
      <p:pic>
        <p:nvPicPr>
          <p:cNvPr id="109" name="Shape 109"/>
          <p:cNvPicPr preferRelativeResize="0"/>
          <p:nvPr/>
        </p:nvPicPr>
        <p:blipFill>
          <a:blip r:embed="rId3">
            <a:alphaModFix/>
          </a:blip>
          <a:stretch>
            <a:fillRect/>
          </a:stretch>
        </p:blipFill>
        <p:spPr>
          <a:xfrm rot="-3563716">
            <a:off x="9164938" y="15265048"/>
            <a:ext cx="2363398" cy="1788719"/>
          </a:xfrm>
          <a:prstGeom prst="rect">
            <a:avLst/>
          </a:prstGeom>
          <a:noFill/>
          <a:ln>
            <a:noFill/>
          </a:ln>
        </p:spPr>
      </p:pic>
      <p:pic>
        <p:nvPicPr>
          <p:cNvPr id="110" name="Shape 110"/>
          <p:cNvPicPr preferRelativeResize="0"/>
          <p:nvPr/>
        </p:nvPicPr>
        <p:blipFill>
          <a:blip r:embed="rId4">
            <a:alphaModFix/>
          </a:blip>
          <a:stretch>
            <a:fillRect/>
          </a:stretch>
        </p:blipFill>
        <p:spPr>
          <a:xfrm rot="7783073">
            <a:off x="9334813" y="18672673"/>
            <a:ext cx="2023572" cy="1537513"/>
          </a:xfrm>
          <a:prstGeom prst="rect">
            <a:avLst/>
          </a:prstGeom>
          <a:noFill/>
          <a:ln>
            <a:noFill/>
          </a:ln>
        </p:spPr>
      </p:pic>
      <p:cxnSp>
        <p:nvCxnSpPr>
          <p:cNvPr id="111" name="Shape 111"/>
          <p:cNvCxnSpPr/>
          <p:nvPr/>
        </p:nvCxnSpPr>
        <p:spPr>
          <a:xfrm rot="10800000">
            <a:off x="10324755"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112" name="Shape 112"/>
          <p:cNvPicPr preferRelativeResize="0"/>
          <p:nvPr/>
        </p:nvPicPr>
        <p:blipFill>
          <a:blip r:embed="rId5">
            <a:alphaModFix/>
          </a:blip>
          <a:stretch>
            <a:fillRect/>
          </a:stretch>
        </p:blipFill>
        <p:spPr>
          <a:xfrm>
            <a:off x="5530170" y="3475038"/>
            <a:ext cx="1284440" cy="884691"/>
          </a:xfrm>
          <a:prstGeom prst="rect">
            <a:avLst/>
          </a:prstGeom>
          <a:noFill/>
          <a:ln>
            <a:noFill/>
          </a:ln>
        </p:spPr>
      </p:pic>
      <p:pic>
        <p:nvPicPr>
          <p:cNvPr id="113" name="Shape 113"/>
          <p:cNvPicPr preferRelativeResize="0"/>
          <p:nvPr/>
        </p:nvPicPr>
        <p:blipFill>
          <a:blip r:embed="rId6">
            <a:alphaModFix/>
          </a:blip>
          <a:stretch>
            <a:fillRect/>
          </a:stretch>
        </p:blipFill>
        <p:spPr>
          <a:xfrm rot="5400000">
            <a:off x="8811967" y="9350659"/>
            <a:ext cx="2621247" cy="1924863"/>
          </a:xfrm>
          <a:prstGeom prst="rect">
            <a:avLst/>
          </a:prstGeom>
          <a:noFill/>
          <a:ln>
            <a:noFill/>
          </a:ln>
        </p:spPr>
      </p:pic>
      <p:cxnSp>
        <p:nvCxnSpPr>
          <p:cNvPr id="114" name="Shape 114"/>
          <p:cNvCxnSpPr/>
          <p:nvPr/>
        </p:nvCxnSpPr>
        <p:spPr>
          <a:xfrm rot="10800000">
            <a:off x="5948086"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5" name="Shape 115"/>
          <p:cNvCxnSpPr>
            <a:stCxn id="113" idx="1"/>
          </p:cNvCxnSpPr>
          <p:nvPr/>
        </p:nvCxnSpPr>
        <p:spPr>
          <a:xfrm flipH="1" rot="10800000">
            <a:off x="10122591"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6" name="Shape 116"/>
          <p:cNvCxnSpPr>
            <a:stCxn id="113" idx="1"/>
          </p:cNvCxnSpPr>
          <p:nvPr/>
        </p:nvCxnSpPr>
        <p:spPr>
          <a:xfrm rot="10800000">
            <a:off x="8208591"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117" name="Shape 117"/>
          <p:cNvCxnSpPr>
            <a:stCxn id="113" idx="1"/>
          </p:cNvCxnSpPr>
          <p:nvPr/>
        </p:nvCxnSpPr>
        <p:spPr>
          <a:xfrm flipH="1" rot="10800000">
            <a:off x="10122591"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118" name="Shape 118"/>
          <p:cNvCxnSpPr/>
          <p:nvPr/>
        </p:nvCxnSpPr>
        <p:spPr>
          <a:xfrm rot="10800000">
            <a:off x="6172358"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19" name="Shape 119"/>
          <p:cNvCxnSpPr/>
          <p:nvPr/>
        </p:nvCxnSpPr>
        <p:spPr>
          <a:xfrm rot="10800000">
            <a:off x="8382830"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0" name="Shape 120"/>
          <p:cNvCxnSpPr/>
          <p:nvPr/>
        </p:nvCxnSpPr>
        <p:spPr>
          <a:xfrm rot="10800000">
            <a:off x="11132924"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1" name="Shape 121"/>
          <p:cNvCxnSpPr/>
          <p:nvPr/>
        </p:nvCxnSpPr>
        <p:spPr>
          <a:xfrm rot="10800000">
            <a:off x="14358100"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22" name="Shape 122"/>
          <p:cNvPicPr preferRelativeResize="0"/>
          <p:nvPr/>
        </p:nvPicPr>
        <p:blipFill>
          <a:blip r:embed="rId5">
            <a:alphaModFix/>
          </a:blip>
          <a:stretch>
            <a:fillRect/>
          </a:stretch>
        </p:blipFill>
        <p:spPr>
          <a:xfrm>
            <a:off x="7740575" y="3475038"/>
            <a:ext cx="1284440" cy="884691"/>
          </a:xfrm>
          <a:prstGeom prst="rect">
            <a:avLst/>
          </a:prstGeom>
          <a:noFill/>
          <a:ln>
            <a:noFill/>
          </a:ln>
        </p:spPr>
      </p:pic>
      <p:pic>
        <p:nvPicPr>
          <p:cNvPr id="123" name="Shape 123"/>
          <p:cNvPicPr preferRelativeResize="0"/>
          <p:nvPr/>
        </p:nvPicPr>
        <p:blipFill>
          <a:blip r:embed="rId5">
            <a:alphaModFix/>
          </a:blip>
          <a:stretch>
            <a:fillRect/>
          </a:stretch>
        </p:blipFill>
        <p:spPr>
          <a:xfrm>
            <a:off x="10490670" y="3475038"/>
            <a:ext cx="1284440" cy="884691"/>
          </a:xfrm>
          <a:prstGeom prst="rect">
            <a:avLst/>
          </a:prstGeom>
          <a:noFill/>
          <a:ln>
            <a:noFill/>
          </a:ln>
        </p:spPr>
      </p:pic>
      <p:pic>
        <p:nvPicPr>
          <p:cNvPr id="124" name="Shape 124"/>
          <p:cNvPicPr preferRelativeResize="0"/>
          <p:nvPr/>
        </p:nvPicPr>
        <p:blipFill>
          <a:blip r:embed="rId5">
            <a:alphaModFix/>
          </a:blip>
          <a:stretch>
            <a:fillRect/>
          </a:stretch>
        </p:blipFill>
        <p:spPr>
          <a:xfrm>
            <a:off x="13715845" y="3560076"/>
            <a:ext cx="1284440" cy="884691"/>
          </a:xfrm>
          <a:prstGeom prst="rect">
            <a:avLst/>
          </a:prstGeom>
          <a:noFill/>
          <a:ln>
            <a:noFill/>
          </a:ln>
        </p:spPr>
      </p:pic>
      <p:pic>
        <p:nvPicPr>
          <p:cNvPr id="125" name="Shape 125"/>
          <p:cNvPicPr preferRelativeResize="0"/>
          <p:nvPr/>
        </p:nvPicPr>
        <p:blipFill>
          <a:blip r:embed="rId7">
            <a:alphaModFix/>
          </a:blip>
          <a:stretch>
            <a:fillRect/>
          </a:stretch>
        </p:blipFill>
        <p:spPr>
          <a:xfrm>
            <a:off x="5215320" y="1086959"/>
            <a:ext cx="1914073" cy="994711"/>
          </a:xfrm>
          <a:prstGeom prst="rect">
            <a:avLst/>
          </a:prstGeom>
          <a:noFill/>
          <a:ln>
            <a:noFill/>
          </a:ln>
        </p:spPr>
      </p:pic>
      <p:cxnSp>
        <p:nvCxnSpPr>
          <p:cNvPr id="126" name="Shape 126"/>
          <p:cNvCxnSpPr/>
          <p:nvPr/>
        </p:nvCxnSpPr>
        <p:spPr>
          <a:xfrm rot="10800000">
            <a:off x="6029715"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7" name="Shape 127"/>
          <p:cNvCxnSpPr/>
          <p:nvPr/>
        </p:nvCxnSpPr>
        <p:spPr>
          <a:xfrm rot="10800000">
            <a:off x="824018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8" name="Shape 128"/>
          <p:cNvCxnSpPr/>
          <p:nvPr/>
        </p:nvCxnSpPr>
        <p:spPr>
          <a:xfrm rot="10800000">
            <a:off x="1099028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9" name="Shape 129"/>
          <p:cNvCxnSpPr/>
          <p:nvPr/>
        </p:nvCxnSpPr>
        <p:spPr>
          <a:xfrm rot="10800000">
            <a:off x="14215456"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30" name="Shape 130"/>
          <p:cNvPicPr preferRelativeResize="0"/>
          <p:nvPr/>
        </p:nvPicPr>
        <p:blipFill>
          <a:blip r:embed="rId7">
            <a:alphaModFix/>
          </a:blip>
          <a:stretch>
            <a:fillRect/>
          </a:stretch>
        </p:blipFill>
        <p:spPr>
          <a:xfrm>
            <a:off x="7283215" y="1086959"/>
            <a:ext cx="1914073" cy="994711"/>
          </a:xfrm>
          <a:prstGeom prst="rect">
            <a:avLst/>
          </a:prstGeom>
          <a:noFill/>
          <a:ln>
            <a:noFill/>
          </a:ln>
        </p:spPr>
      </p:pic>
      <p:pic>
        <p:nvPicPr>
          <p:cNvPr id="131" name="Shape 131"/>
          <p:cNvPicPr preferRelativeResize="0"/>
          <p:nvPr/>
        </p:nvPicPr>
        <p:blipFill>
          <a:blip r:embed="rId7">
            <a:alphaModFix/>
          </a:blip>
          <a:stretch>
            <a:fillRect/>
          </a:stretch>
        </p:blipFill>
        <p:spPr>
          <a:xfrm>
            <a:off x="10033310" y="1086959"/>
            <a:ext cx="1914073" cy="994711"/>
          </a:xfrm>
          <a:prstGeom prst="rect">
            <a:avLst/>
          </a:prstGeom>
          <a:noFill/>
          <a:ln>
            <a:noFill/>
          </a:ln>
        </p:spPr>
      </p:pic>
      <p:pic>
        <p:nvPicPr>
          <p:cNvPr id="132" name="Shape 132"/>
          <p:cNvPicPr preferRelativeResize="0"/>
          <p:nvPr/>
        </p:nvPicPr>
        <p:blipFill>
          <a:blip r:embed="rId7">
            <a:alphaModFix/>
          </a:blip>
          <a:stretch>
            <a:fillRect/>
          </a:stretch>
        </p:blipFill>
        <p:spPr>
          <a:xfrm>
            <a:off x="13258486" y="1086959"/>
            <a:ext cx="1914073" cy="994711"/>
          </a:xfrm>
          <a:prstGeom prst="rect">
            <a:avLst/>
          </a:prstGeom>
          <a:noFill/>
          <a:ln>
            <a:noFill/>
          </a:ln>
        </p:spPr>
      </p:pic>
      <p:pic>
        <p:nvPicPr>
          <p:cNvPr id="133" name="Shape 133"/>
          <p:cNvPicPr preferRelativeResize="0"/>
          <p:nvPr/>
        </p:nvPicPr>
        <p:blipFill>
          <a:blip r:embed="rId9">
            <a:alphaModFix/>
          </a:blip>
          <a:stretch>
            <a:fillRect/>
          </a:stretch>
        </p:blipFill>
        <p:spPr>
          <a:xfrm>
            <a:off x="5450346" y="5668114"/>
            <a:ext cx="1443994" cy="994597"/>
          </a:xfrm>
          <a:prstGeom prst="rect">
            <a:avLst/>
          </a:prstGeom>
          <a:noFill/>
          <a:ln>
            <a:noFill/>
          </a:ln>
        </p:spPr>
      </p:pic>
      <p:pic>
        <p:nvPicPr>
          <p:cNvPr id="134" name="Shape 134"/>
          <p:cNvPicPr preferRelativeResize="0"/>
          <p:nvPr/>
        </p:nvPicPr>
        <p:blipFill>
          <a:blip r:embed="rId9">
            <a:alphaModFix/>
          </a:blip>
          <a:stretch>
            <a:fillRect/>
          </a:stretch>
        </p:blipFill>
        <p:spPr>
          <a:xfrm>
            <a:off x="7661280" y="5754147"/>
            <a:ext cx="1443994" cy="994597"/>
          </a:xfrm>
          <a:prstGeom prst="rect">
            <a:avLst/>
          </a:prstGeom>
          <a:noFill/>
          <a:ln>
            <a:noFill/>
          </a:ln>
        </p:spPr>
      </p:pic>
      <p:pic>
        <p:nvPicPr>
          <p:cNvPr id="135" name="Shape 135"/>
          <p:cNvPicPr preferRelativeResize="0"/>
          <p:nvPr/>
        </p:nvPicPr>
        <p:blipFill>
          <a:blip r:embed="rId9">
            <a:alphaModFix/>
          </a:blip>
          <a:stretch>
            <a:fillRect/>
          </a:stretch>
        </p:blipFill>
        <p:spPr>
          <a:xfrm>
            <a:off x="10411442" y="5754147"/>
            <a:ext cx="1443994" cy="994597"/>
          </a:xfrm>
          <a:prstGeom prst="rect">
            <a:avLst/>
          </a:prstGeom>
          <a:noFill/>
          <a:ln>
            <a:noFill/>
          </a:ln>
        </p:spPr>
      </p:pic>
      <p:pic>
        <p:nvPicPr>
          <p:cNvPr id="136" name="Shape 136"/>
          <p:cNvPicPr preferRelativeResize="0"/>
          <p:nvPr/>
        </p:nvPicPr>
        <p:blipFill>
          <a:blip r:embed="rId9">
            <a:alphaModFix/>
          </a:blip>
          <a:stretch>
            <a:fillRect/>
          </a:stretch>
        </p:blipFill>
        <p:spPr>
          <a:xfrm>
            <a:off x="13556269" y="5668114"/>
            <a:ext cx="1443994" cy="994597"/>
          </a:xfrm>
          <a:prstGeom prst="rect">
            <a:avLst/>
          </a:prstGeom>
          <a:noFill/>
          <a:ln>
            <a:noFill/>
          </a:ln>
        </p:spPr>
      </p:pic>
      <p:pic>
        <p:nvPicPr>
          <p:cNvPr id="137" name="Shape 137"/>
          <p:cNvPicPr preferRelativeResize="0"/>
          <p:nvPr/>
        </p:nvPicPr>
        <p:blipFill>
          <a:blip r:embed="rId9">
            <a:alphaModFix/>
          </a:blip>
          <a:stretch>
            <a:fillRect/>
          </a:stretch>
        </p:blipFill>
        <p:spPr>
          <a:xfrm>
            <a:off x="16415611" y="5711130"/>
            <a:ext cx="1443994" cy="994597"/>
          </a:xfrm>
          <a:prstGeom prst="rect">
            <a:avLst/>
          </a:prstGeom>
          <a:noFill/>
          <a:ln>
            <a:noFill/>
          </a:ln>
        </p:spPr>
      </p:pic>
      <p:pic>
        <p:nvPicPr>
          <p:cNvPr id="138" name="Shape 138"/>
          <p:cNvPicPr preferRelativeResize="0"/>
          <p:nvPr/>
        </p:nvPicPr>
        <p:blipFill>
          <a:blip r:embed="rId9">
            <a:alphaModFix/>
          </a:blip>
          <a:stretch>
            <a:fillRect/>
          </a:stretch>
        </p:blipFill>
        <p:spPr>
          <a:xfrm>
            <a:off x="18626545" y="5797163"/>
            <a:ext cx="1443994" cy="994597"/>
          </a:xfrm>
          <a:prstGeom prst="rect">
            <a:avLst/>
          </a:prstGeom>
          <a:noFill/>
          <a:ln>
            <a:noFill/>
          </a:ln>
        </p:spPr>
      </p:pic>
      <p:pic>
        <p:nvPicPr>
          <p:cNvPr id="139" name="Shape 139"/>
          <p:cNvPicPr preferRelativeResize="0"/>
          <p:nvPr/>
        </p:nvPicPr>
        <p:blipFill>
          <a:blip r:embed="rId9">
            <a:alphaModFix/>
          </a:blip>
          <a:stretch>
            <a:fillRect/>
          </a:stretch>
        </p:blipFill>
        <p:spPr>
          <a:xfrm>
            <a:off x="21376708" y="5797163"/>
            <a:ext cx="1443994" cy="994597"/>
          </a:xfrm>
          <a:prstGeom prst="rect">
            <a:avLst/>
          </a:prstGeom>
          <a:noFill/>
          <a:ln>
            <a:noFill/>
          </a:ln>
        </p:spPr>
      </p:pic>
      <p:pic>
        <p:nvPicPr>
          <p:cNvPr id="140" name="Shape 140"/>
          <p:cNvPicPr preferRelativeResize="0"/>
          <p:nvPr/>
        </p:nvPicPr>
        <p:blipFill>
          <a:blip r:embed="rId9">
            <a:alphaModFix/>
          </a:blip>
          <a:stretch>
            <a:fillRect/>
          </a:stretch>
        </p:blipFill>
        <p:spPr>
          <a:xfrm>
            <a:off x="24521533" y="5711130"/>
            <a:ext cx="1443994" cy="994597"/>
          </a:xfrm>
          <a:prstGeom prst="rect">
            <a:avLst/>
          </a:prstGeom>
          <a:noFill/>
          <a:ln>
            <a:noFill/>
          </a:ln>
        </p:spPr>
      </p:pic>
      <p:pic>
        <p:nvPicPr>
          <p:cNvPr id="141" name="Shape 141"/>
          <p:cNvPicPr preferRelativeResize="0"/>
          <p:nvPr/>
        </p:nvPicPr>
        <p:blipFill>
          <a:blip r:embed="rId9">
            <a:alphaModFix/>
          </a:blip>
          <a:stretch>
            <a:fillRect/>
          </a:stretch>
        </p:blipFill>
        <p:spPr>
          <a:xfrm>
            <a:off x="27538863" y="5711130"/>
            <a:ext cx="1443994" cy="994597"/>
          </a:xfrm>
          <a:prstGeom prst="rect">
            <a:avLst/>
          </a:prstGeom>
          <a:noFill/>
          <a:ln>
            <a:noFill/>
          </a:ln>
        </p:spPr>
      </p:pic>
      <p:pic>
        <p:nvPicPr>
          <p:cNvPr id="142" name="Shape 142"/>
          <p:cNvPicPr preferRelativeResize="0"/>
          <p:nvPr/>
        </p:nvPicPr>
        <p:blipFill>
          <a:blip r:embed="rId9">
            <a:alphaModFix/>
          </a:blip>
          <a:stretch>
            <a:fillRect/>
          </a:stretch>
        </p:blipFill>
        <p:spPr>
          <a:xfrm>
            <a:off x="29749794" y="5797163"/>
            <a:ext cx="1443994" cy="994597"/>
          </a:xfrm>
          <a:prstGeom prst="rect">
            <a:avLst/>
          </a:prstGeom>
          <a:noFill/>
          <a:ln>
            <a:noFill/>
          </a:ln>
        </p:spPr>
      </p:pic>
      <p:pic>
        <p:nvPicPr>
          <p:cNvPr id="143" name="Shape 143"/>
          <p:cNvPicPr preferRelativeResize="0"/>
          <p:nvPr/>
        </p:nvPicPr>
        <p:blipFill>
          <a:blip r:embed="rId9">
            <a:alphaModFix/>
          </a:blip>
          <a:stretch>
            <a:fillRect/>
          </a:stretch>
        </p:blipFill>
        <p:spPr>
          <a:xfrm>
            <a:off x="32499956" y="5797163"/>
            <a:ext cx="1443994" cy="994597"/>
          </a:xfrm>
          <a:prstGeom prst="rect">
            <a:avLst/>
          </a:prstGeom>
          <a:noFill/>
          <a:ln>
            <a:noFill/>
          </a:ln>
        </p:spPr>
      </p:pic>
      <p:pic>
        <p:nvPicPr>
          <p:cNvPr id="144" name="Shape 144"/>
          <p:cNvPicPr preferRelativeResize="0"/>
          <p:nvPr/>
        </p:nvPicPr>
        <p:blipFill>
          <a:blip r:embed="rId9">
            <a:alphaModFix/>
          </a:blip>
          <a:stretch>
            <a:fillRect/>
          </a:stretch>
        </p:blipFill>
        <p:spPr>
          <a:xfrm>
            <a:off x="35644784" y="5711130"/>
            <a:ext cx="1443994" cy="994597"/>
          </a:xfrm>
          <a:prstGeom prst="rect">
            <a:avLst/>
          </a:prstGeom>
          <a:noFill/>
          <a:ln>
            <a:noFill/>
          </a:ln>
        </p:spPr>
      </p:pic>
      <p:grpSp>
        <p:nvGrpSpPr>
          <p:cNvPr id="145" name="Shape 145"/>
          <p:cNvGrpSpPr/>
          <p:nvPr/>
        </p:nvGrpSpPr>
        <p:grpSpPr>
          <a:xfrm>
            <a:off x="22567382" y="11825437"/>
            <a:ext cx="2391388" cy="3168341"/>
            <a:chOff x="4790013" y="4872204"/>
            <a:chExt cx="452033" cy="637096"/>
          </a:xfrm>
        </p:grpSpPr>
        <p:pic>
          <p:nvPicPr>
            <p:cNvPr id="146" name="Shape 146"/>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47" name="Shape 147"/>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48" name="Shape 148"/>
          <p:cNvGrpSpPr/>
          <p:nvPr/>
        </p:nvGrpSpPr>
        <p:grpSpPr>
          <a:xfrm>
            <a:off x="33220842" y="11808219"/>
            <a:ext cx="2391388" cy="3168341"/>
            <a:chOff x="4790013" y="4872204"/>
            <a:chExt cx="452033" cy="637096"/>
          </a:xfrm>
        </p:grpSpPr>
        <p:pic>
          <p:nvPicPr>
            <p:cNvPr id="149" name="Shape 149"/>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0" name="Shape 150"/>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51" name="Shape 151"/>
          <p:cNvGrpSpPr/>
          <p:nvPr/>
        </p:nvGrpSpPr>
        <p:grpSpPr>
          <a:xfrm>
            <a:off x="11190059" y="12007696"/>
            <a:ext cx="2391388" cy="3168341"/>
            <a:chOff x="4790013" y="4872204"/>
            <a:chExt cx="452033" cy="637096"/>
          </a:xfrm>
        </p:grpSpPr>
        <p:pic>
          <p:nvPicPr>
            <p:cNvPr id="152" name="Shape 152"/>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3" name="Shape 153"/>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descr="Feul Line.jpg" id="154" name="Shape 154"/>
          <p:cNvPicPr preferRelativeResize="0"/>
          <p:nvPr/>
        </p:nvPicPr>
        <p:blipFill>
          <a:blip r:embed="rId11">
            <a:alphaModFix/>
          </a:blip>
          <a:stretch>
            <a:fillRect/>
          </a:stretch>
        </p:blipFill>
        <p:spPr>
          <a:xfrm>
            <a:off x="33268853" y="18432164"/>
            <a:ext cx="941168" cy="734245"/>
          </a:xfrm>
          <a:prstGeom prst="rect">
            <a:avLst/>
          </a:prstGeom>
          <a:noFill/>
          <a:ln>
            <a:noFill/>
          </a:ln>
        </p:spPr>
      </p:pic>
      <p:sp>
        <p:nvSpPr>
          <p:cNvPr id="155" name="Shape 155"/>
          <p:cNvSpPr txBox="1"/>
          <p:nvPr/>
        </p:nvSpPr>
        <p:spPr>
          <a:xfrm>
            <a:off x="27968116" y="18435347"/>
            <a:ext cx="1110000" cy="7785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None/>
            </a:pPr>
            <a:r>
              <a:t/>
            </a:r>
            <a:endParaRPr/>
          </a:p>
        </p:txBody>
      </p:sp>
      <p:sp>
        <p:nvSpPr>
          <p:cNvPr id="156" name="Shape 156"/>
          <p:cNvSpPr/>
          <p:nvPr/>
        </p:nvSpPr>
        <p:spPr>
          <a:xfrm>
            <a:off x="28226419" y="19826659"/>
            <a:ext cx="904112" cy="441114"/>
          </a:xfrm>
          <a:custGeom>
            <a:pathLst>
              <a:path extrusionOk="0" h="3548" w="6836">
                <a:moveTo>
                  <a:pt x="6836" y="3548"/>
                </a:moveTo>
                <a:cubicBezTo>
                  <a:pt x="6098" y="3456"/>
                  <a:pt x="3548" y="3585"/>
                  <a:pt x="2409" y="2994"/>
                </a:cubicBezTo>
                <a:cubicBezTo>
                  <a:pt x="1270" y="2403"/>
                  <a:pt x="402" y="499"/>
                  <a:pt x="0" y="0"/>
                </a:cubicBezTo>
              </a:path>
            </a:pathLst>
          </a:custGeom>
          <a:noFill/>
          <a:ln cap="flat" cmpd="sng" w="9525">
            <a:solidFill>
              <a:schemeClr val="dk2"/>
            </a:solidFill>
            <a:prstDash val="solid"/>
            <a:round/>
            <a:headEnd len="med" w="med" type="none"/>
            <a:tailEnd len="med" w="med" type="stealth"/>
          </a:ln>
        </p:spPr>
      </p:sp>
      <p:sp>
        <p:nvSpPr>
          <p:cNvPr id="157" name="Shape 157"/>
          <p:cNvSpPr/>
          <p:nvPr/>
        </p:nvSpPr>
        <p:spPr>
          <a:xfrm rot="3406830">
            <a:off x="31162220" y="18548746"/>
            <a:ext cx="844117" cy="501001"/>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158" name="Shape 158"/>
          <p:cNvGrpSpPr/>
          <p:nvPr/>
        </p:nvGrpSpPr>
        <p:grpSpPr>
          <a:xfrm>
            <a:off x="26640720" y="11046551"/>
            <a:ext cx="5489710" cy="9677144"/>
            <a:chOff x="5559976" y="4715584"/>
            <a:chExt cx="1037694" cy="1945898"/>
          </a:xfrm>
        </p:grpSpPr>
        <p:pic>
          <p:nvPicPr>
            <p:cNvPr id="159" name="Shape 159"/>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60" name="Shape 160"/>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61" name="Shape 161"/>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62" name="Shape 162"/>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63" name="Shape 163"/>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64" name="Shape 164"/>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65" name="Shape 165"/>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66" name="Shape 166"/>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67" name="Shape 167"/>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pic>
        <p:nvPicPr>
          <p:cNvPr id="168" name="Shape 168"/>
          <p:cNvPicPr preferRelativeResize="0"/>
          <p:nvPr/>
        </p:nvPicPr>
        <p:blipFill>
          <a:blip r:embed="rId8">
            <a:alphaModFix/>
          </a:blip>
          <a:stretch>
            <a:fillRect/>
          </a:stretch>
        </p:blipFill>
        <p:spPr>
          <a:xfrm>
            <a:off x="23694178" y="18559103"/>
            <a:ext cx="1257535" cy="1182078"/>
          </a:xfrm>
          <a:prstGeom prst="rect">
            <a:avLst/>
          </a:prstGeom>
          <a:noFill/>
          <a:ln>
            <a:noFill/>
          </a:ln>
        </p:spPr>
      </p:pic>
      <p:pic>
        <p:nvPicPr>
          <p:cNvPr descr="Feul Line.jpg" id="169" name="Shape 169"/>
          <p:cNvPicPr preferRelativeResize="0"/>
          <p:nvPr/>
        </p:nvPicPr>
        <p:blipFill>
          <a:blip r:embed="rId11">
            <a:alphaModFix/>
          </a:blip>
          <a:stretch>
            <a:fillRect/>
          </a:stretch>
        </p:blipFill>
        <p:spPr>
          <a:xfrm>
            <a:off x="22575781" y="18783006"/>
            <a:ext cx="941168" cy="734245"/>
          </a:xfrm>
          <a:prstGeom prst="rect">
            <a:avLst/>
          </a:prstGeom>
          <a:noFill/>
          <a:ln>
            <a:noFill/>
          </a:ln>
        </p:spPr>
      </p:pic>
      <p:pic>
        <p:nvPicPr>
          <p:cNvPr id="170" name="Shape 170"/>
          <p:cNvPicPr preferRelativeResize="0"/>
          <p:nvPr/>
        </p:nvPicPr>
        <p:blipFill>
          <a:blip r:embed="rId8">
            <a:alphaModFix/>
          </a:blip>
          <a:stretch>
            <a:fillRect/>
          </a:stretch>
        </p:blipFill>
        <p:spPr>
          <a:xfrm>
            <a:off x="12731295" y="18850395"/>
            <a:ext cx="1257535" cy="1182078"/>
          </a:xfrm>
          <a:prstGeom prst="rect">
            <a:avLst/>
          </a:prstGeom>
          <a:noFill/>
          <a:ln>
            <a:noFill/>
          </a:ln>
        </p:spPr>
      </p:pic>
      <p:pic>
        <p:nvPicPr>
          <p:cNvPr descr="Feul Line.jpg" id="171" name="Shape 171"/>
          <p:cNvPicPr preferRelativeResize="0"/>
          <p:nvPr/>
        </p:nvPicPr>
        <p:blipFill>
          <a:blip r:embed="rId11">
            <a:alphaModFix/>
          </a:blip>
          <a:stretch>
            <a:fillRect/>
          </a:stretch>
        </p:blipFill>
        <p:spPr>
          <a:xfrm>
            <a:off x="11612898" y="19074297"/>
            <a:ext cx="941168" cy="734245"/>
          </a:xfrm>
          <a:prstGeom prst="rect">
            <a:avLst/>
          </a:prstGeom>
          <a:noFill/>
          <a:ln>
            <a:noFill/>
          </a:ln>
        </p:spPr>
      </p:pic>
      <p:grpSp>
        <p:nvGrpSpPr>
          <p:cNvPr id="172" name="Shape 172"/>
          <p:cNvGrpSpPr/>
          <p:nvPr/>
        </p:nvGrpSpPr>
        <p:grpSpPr>
          <a:xfrm>
            <a:off x="15536648" y="11478205"/>
            <a:ext cx="5489710" cy="9677144"/>
            <a:chOff x="5559976" y="4715584"/>
            <a:chExt cx="1037694" cy="1945898"/>
          </a:xfrm>
        </p:grpSpPr>
        <p:pic>
          <p:nvPicPr>
            <p:cNvPr id="173" name="Shape 17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74" name="Shape 17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75" name="Shape 17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76" name="Shape 17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77" name="Shape 17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78" name="Shape 17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79" name="Shape 17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80" name="Shape 18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81" name="Shape 18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82" name="Shape 182"/>
          <p:cNvGrpSpPr/>
          <p:nvPr/>
        </p:nvGrpSpPr>
        <p:grpSpPr>
          <a:xfrm>
            <a:off x="4117135" y="11321619"/>
            <a:ext cx="5489710" cy="9677144"/>
            <a:chOff x="5559976" y="4715584"/>
            <a:chExt cx="1037694" cy="1945898"/>
          </a:xfrm>
        </p:grpSpPr>
        <p:pic>
          <p:nvPicPr>
            <p:cNvPr id="183" name="Shape 18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84" name="Shape 18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85" name="Shape 18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86" name="Shape 18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87" name="Shape 18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88" name="Shape 18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89" name="Shape 18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90" name="Shape 19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91" name="Shape 19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92" name="Shape 192"/>
          <p:cNvGrpSpPr/>
          <p:nvPr/>
        </p:nvGrpSpPr>
        <p:grpSpPr>
          <a:xfrm>
            <a:off x="2445282" y="9858001"/>
            <a:ext cx="5302318" cy="9952722"/>
            <a:chOff x="986429" y="4476589"/>
            <a:chExt cx="1002272" cy="2001311"/>
          </a:xfrm>
        </p:grpSpPr>
        <p:pic>
          <p:nvPicPr>
            <p:cNvPr id="193" name="Shape 193"/>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4" name="Shape 194"/>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5" name="Shape 195"/>
          <p:cNvGrpSpPr/>
          <p:nvPr/>
        </p:nvGrpSpPr>
        <p:grpSpPr>
          <a:xfrm>
            <a:off x="13985682" y="9858001"/>
            <a:ext cx="5302318" cy="9952722"/>
            <a:chOff x="986429" y="4476589"/>
            <a:chExt cx="1002272" cy="2001311"/>
          </a:xfrm>
        </p:grpSpPr>
        <p:pic>
          <p:nvPicPr>
            <p:cNvPr id="196" name="Shape 196"/>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7" name="Shape 197"/>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8" name="Shape 198"/>
          <p:cNvGrpSpPr/>
          <p:nvPr/>
        </p:nvGrpSpPr>
        <p:grpSpPr>
          <a:xfrm>
            <a:off x="25452743" y="9438904"/>
            <a:ext cx="5302318" cy="9952722"/>
            <a:chOff x="986429" y="4476589"/>
            <a:chExt cx="1002272" cy="2001311"/>
          </a:xfrm>
        </p:grpSpPr>
        <p:pic>
          <p:nvPicPr>
            <p:cNvPr id="199" name="Shape 199"/>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00" name="Shape 200"/>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201" name="Shape 201"/>
          <p:cNvSpPr/>
          <p:nvPr/>
        </p:nvSpPr>
        <p:spPr>
          <a:xfrm>
            <a:off x="5502525"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2" name="Shape 202"/>
          <p:cNvSpPr/>
          <p:nvPr/>
        </p:nvSpPr>
        <p:spPr>
          <a:xfrm>
            <a:off x="17174378"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3" name="Shape 203"/>
          <p:cNvSpPr/>
          <p:nvPr/>
        </p:nvSpPr>
        <p:spPr>
          <a:xfrm>
            <a:off x="27968219" y="13834400"/>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204" name="Shape 204"/>
          <p:cNvPicPr preferRelativeResize="0"/>
          <p:nvPr/>
        </p:nvPicPr>
        <p:blipFill>
          <a:blip r:embed="rId18">
            <a:alphaModFix/>
          </a:blip>
          <a:stretch>
            <a:fillRect/>
          </a:stretch>
        </p:blipFill>
        <p:spPr>
          <a:xfrm>
            <a:off x="2116044" y="7936800"/>
            <a:ext cx="2601216" cy="2167680"/>
          </a:xfrm>
          <a:prstGeom prst="rect">
            <a:avLst/>
          </a:prstGeom>
          <a:noFill/>
          <a:ln>
            <a:noFill/>
          </a:ln>
        </p:spPr>
      </p:pic>
      <p:pic>
        <p:nvPicPr>
          <p:cNvPr descr="pixhawk .jpg" id="205" name="Shape 205"/>
          <p:cNvPicPr preferRelativeResize="0"/>
          <p:nvPr/>
        </p:nvPicPr>
        <p:blipFill>
          <a:blip r:embed="rId18">
            <a:alphaModFix/>
          </a:blip>
          <a:stretch>
            <a:fillRect/>
          </a:stretch>
        </p:blipFill>
        <p:spPr>
          <a:xfrm>
            <a:off x="24571081" y="7972080"/>
            <a:ext cx="2601216" cy="2167680"/>
          </a:xfrm>
          <a:prstGeom prst="rect">
            <a:avLst/>
          </a:prstGeom>
          <a:noFill/>
          <a:ln>
            <a:noFill/>
          </a:ln>
        </p:spPr>
      </p:pic>
      <p:pic>
        <p:nvPicPr>
          <p:cNvPr descr="pixhawk .jpg" id="206" name="Shape 206"/>
          <p:cNvPicPr preferRelativeResize="0"/>
          <p:nvPr/>
        </p:nvPicPr>
        <p:blipFill>
          <a:blip r:embed="rId18">
            <a:alphaModFix/>
          </a:blip>
          <a:stretch>
            <a:fillRect/>
          </a:stretch>
        </p:blipFill>
        <p:spPr>
          <a:xfrm>
            <a:off x="13473789" y="8008200"/>
            <a:ext cx="2601216" cy="2167680"/>
          </a:xfrm>
          <a:prstGeom prst="rect">
            <a:avLst/>
          </a:prstGeom>
          <a:noFill/>
          <a:ln>
            <a:noFill/>
          </a:ln>
        </p:spPr>
      </p:pic>
      <p:pic>
        <p:nvPicPr>
          <p:cNvPr descr="GPS_Top.jpg" id="207" name="Shape 207"/>
          <p:cNvPicPr preferRelativeResize="0"/>
          <p:nvPr/>
        </p:nvPicPr>
        <p:blipFill>
          <a:blip r:embed="rId19">
            <a:alphaModFix/>
          </a:blip>
          <a:stretch>
            <a:fillRect/>
          </a:stretch>
        </p:blipFill>
        <p:spPr>
          <a:xfrm>
            <a:off x="1454670" y="7181216"/>
            <a:ext cx="1458240" cy="1215184"/>
          </a:xfrm>
          <a:prstGeom prst="rect">
            <a:avLst/>
          </a:prstGeom>
          <a:noFill/>
          <a:ln>
            <a:noFill/>
          </a:ln>
        </p:spPr>
      </p:pic>
      <p:pic>
        <p:nvPicPr>
          <p:cNvPr descr="Telemetry_915_kit.jpg" id="208" name="Shape 208"/>
          <p:cNvPicPr preferRelativeResize="0"/>
          <p:nvPr/>
        </p:nvPicPr>
        <p:blipFill>
          <a:blip r:embed="rId20">
            <a:alphaModFix/>
          </a:blip>
          <a:stretch>
            <a:fillRect/>
          </a:stretch>
        </p:blipFill>
        <p:spPr>
          <a:xfrm>
            <a:off x="580125" y="5107534"/>
            <a:ext cx="2124561" cy="1770468"/>
          </a:xfrm>
          <a:prstGeom prst="rect">
            <a:avLst/>
          </a:prstGeom>
          <a:noFill/>
          <a:ln>
            <a:noFill/>
          </a:ln>
        </p:spPr>
      </p:pic>
      <p:pic>
        <p:nvPicPr>
          <p:cNvPr descr="GPS_Top.jpg" id="209" name="Shape 209"/>
          <p:cNvPicPr preferRelativeResize="0"/>
          <p:nvPr/>
        </p:nvPicPr>
        <p:blipFill>
          <a:blip r:embed="rId19">
            <a:alphaModFix/>
          </a:blip>
          <a:stretch>
            <a:fillRect/>
          </a:stretch>
        </p:blipFill>
        <p:spPr>
          <a:xfrm>
            <a:off x="24190950" y="7464776"/>
            <a:ext cx="1458240" cy="1215184"/>
          </a:xfrm>
          <a:prstGeom prst="rect">
            <a:avLst/>
          </a:prstGeom>
          <a:noFill/>
          <a:ln>
            <a:noFill/>
          </a:ln>
        </p:spPr>
      </p:pic>
      <p:pic>
        <p:nvPicPr>
          <p:cNvPr descr="GPS_Top.jpg" id="210" name="Shape 210"/>
          <p:cNvPicPr preferRelativeResize="0"/>
          <p:nvPr/>
        </p:nvPicPr>
        <p:blipFill>
          <a:blip r:embed="rId19">
            <a:alphaModFix/>
          </a:blip>
          <a:stretch>
            <a:fillRect/>
          </a:stretch>
        </p:blipFill>
        <p:spPr>
          <a:xfrm>
            <a:off x="13332900" y="7353776"/>
            <a:ext cx="1458240" cy="1215184"/>
          </a:xfrm>
          <a:prstGeom prst="rect">
            <a:avLst/>
          </a:prstGeom>
          <a:noFill/>
          <a:ln>
            <a:noFill/>
          </a:ln>
        </p:spPr>
      </p:pic>
      <p:cxnSp>
        <p:nvCxnSpPr>
          <p:cNvPr id="211" name="Shape 211"/>
          <p:cNvCxnSpPr>
            <a:stCxn id="204" idx="3"/>
            <a:endCxn id="206" idx="1"/>
          </p:cNvCxnSpPr>
          <p:nvPr/>
        </p:nvCxnSpPr>
        <p:spPr>
          <a:xfrm>
            <a:off x="4717260" y="9020640"/>
            <a:ext cx="8756400" cy="71400"/>
          </a:xfrm>
          <a:prstGeom prst="straightConnector1">
            <a:avLst/>
          </a:prstGeom>
          <a:noFill/>
          <a:ln cap="flat" cmpd="sng" w="9525">
            <a:solidFill>
              <a:schemeClr val="dk2"/>
            </a:solidFill>
            <a:prstDash val="solid"/>
            <a:round/>
            <a:headEnd len="med" w="med" type="none"/>
            <a:tailEnd len="med" w="med" type="triangle"/>
          </a:ln>
        </p:spPr>
      </p:cxnSp>
      <p:cxnSp>
        <p:nvCxnSpPr>
          <p:cNvPr id="212" name="Shape 212"/>
          <p:cNvCxnSpPr>
            <a:stCxn id="206" idx="3"/>
            <a:endCxn id="205" idx="1"/>
          </p:cNvCxnSpPr>
          <p:nvPr/>
        </p:nvCxnSpPr>
        <p:spPr>
          <a:xfrm flipH="1" rot="10800000">
            <a:off x="16075005" y="9056040"/>
            <a:ext cx="8496000" cy="36000"/>
          </a:xfrm>
          <a:prstGeom prst="straightConnector1">
            <a:avLst/>
          </a:prstGeom>
          <a:noFill/>
          <a:ln cap="flat" cmpd="sng" w="9525">
            <a:solidFill>
              <a:schemeClr val="dk2"/>
            </a:solidFill>
            <a:prstDash val="solid"/>
            <a:round/>
            <a:headEnd len="med" w="med" type="none"/>
            <a:tailEnd len="med" w="med" type="triangle"/>
          </a:ln>
        </p:spPr>
      </p:cxnSp>
      <p:cxnSp>
        <p:nvCxnSpPr>
          <p:cNvPr id="213" name="Shape 213"/>
          <p:cNvCxnSpPr>
            <a:stCxn id="207" idx="2"/>
          </p:cNvCxnSpPr>
          <p:nvPr/>
        </p:nvCxnSpPr>
        <p:spPr>
          <a:xfrm>
            <a:off x="2183790" y="839639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214" name="Shape 214"/>
          <p:cNvCxnSpPr>
            <a:stCxn id="208" idx="2"/>
            <a:endCxn id="207" idx="0"/>
          </p:cNvCxnSpPr>
          <p:nvPr/>
        </p:nvCxnSpPr>
        <p:spPr>
          <a:xfrm>
            <a:off x="1642406" y="687800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215" name="Shape 215"/>
          <p:cNvSpPr/>
          <p:nvPr/>
        </p:nvSpPr>
        <p:spPr>
          <a:xfrm rot="4371584">
            <a:off x="20092946" y="1810384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16" name="Shape 216"/>
          <p:cNvSpPr/>
          <p:nvPr/>
        </p:nvSpPr>
        <p:spPr>
          <a:xfrm rot="4371584">
            <a:off x="8937956" y="1842432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217" name="Shape 217"/>
          <p:cNvGrpSpPr/>
          <p:nvPr/>
        </p:nvGrpSpPr>
        <p:grpSpPr>
          <a:xfrm>
            <a:off x="24146760" y="10693106"/>
            <a:ext cx="2532510" cy="1671315"/>
            <a:chOff x="24146130" y="9743271"/>
            <a:chExt cx="4648513" cy="2621259"/>
          </a:xfrm>
        </p:grpSpPr>
        <p:pic>
          <p:nvPicPr>
            <p:cNvPr id="218" name="Shape 218"/>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19" name="Shape 219"/>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0" name="Shape 220"/>
            <p:cNvCxnSpPr>
              <a:stCxn id="219" idx="2"/>
            </p:cNvCxnSpPr>
            <p:nvPr/>
          </p:nvCxnSpPr>
          <p:spPr>
            <a:xfrm flipH="1">
              <a:off x="24146130" y="11053907"/>
              <a:ext cx="771900" cy="776700"/>
            </a:xfrm>
            <a:prstGeom prst="straightConnector1">
              <a:avLst/>
            </a:prstGeom>
            <a:noFill/>
            <a:ln cap="flat" cmpd="sng" w="19050">
              <a:solidFill>
                <a:schemeClr val="dk2"/>
              </a:solidFill>
              <a:prstDash val="solid"/>
              <a:round/>
              <a:headEnd len="med" w="med" type="none"/>
              <a:tailEnd len="med" w="med" type="triangle"/>
            </a:ln>
          </p:spPr>
        </p:cxnSp>
      </p:grpSp>
      <p:grpSp>
        <p:nvGrpSpPr>
          <p:cNvPr id="221" name="Shape 221"/>
          <p:cNvGrpSpPr/>
          <p:nvPr/>
        </p:nvGrpSpPr>
        <p:grpSpPr>
          <a:xfrm>
            <a:off x="12565576" y="10423293"/>
            <a:ext cx="2464519" cy="1671315"/>
            <a:chOff x="24270930" y="9743271"/>
            <a:chExt cx="4523713" cy="2621259"/>
          </a:xfrm>
        </p:grpSpPr>
        <p:pic>
          <p:nvPicPr>
            <p:cNvPr id="222" name="Shape 222"/>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3" name="Shape 223"/>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4" name="Shape 224"/>
            <p:cNvCxnSpPr>
              <a:stCxn id="223" idx="2"/>
            </p:cNvCxnSpPr>
            <p:nvPr/>
          </p:nvCxnSpPr>
          <p:spPr>
            <a:xfrm flipH="1">
              <a:off x="24270930" y="11053907"/>
              <a:ext cx="647100" cy="1263000"/>
            </a:xfrm>
            <a:prstGeom prst="straightConnector1">
              <a:avLst/>
            </a:prstGeom>
            <a:noFill/>
            <a:ln cap="flat" cmpd="sng" w="19050">
              <a:solidFill>
                <a:schemeClr val="dk2"/>
              </a:solidFill>
              <a:prstDash val="solid"/>
              <a:round/>
              <a:headEnd len="med" w="med" type="none"/>
              <a:tailEnd len="med" w="med" type="triangle"/>
            </a:ln>
          </p:spPr>
        </p:cxnSp>
      </p:grpSp>
      <p:grpSp>
        <p:nvGrpSpPr>
          <p:cNvPr id="225" name="Shape 225"/>
          <p:cNvGrpSpPr/>
          <p:nvPr/>
        </p:nvGrpSpPr>
        <p:grpSpPr>
          <a:xfrm>
            <a:off x="34806269" y="10335181"/>
            <a:ext cx="2454876" cy="1671315"/>
            <a:chOff x="24288630" y="9743271"/>
            <a:chExt cx="4506013" cy="2621259"/>
          </a:xfrm>
        </p:grpSpPr>
        <p:pic>
          <p:nvPicPr>
            <p:cNvPr id="226" name="Shape 226"/>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7" name="Shape 227"/>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8" name="Shape 228"/>
            <p:cNvCxnSpPr>
              <a:stCxn id="227" idx="2"/>
            </p:cNvCxnSpPr>
            <p:nvPr/>
          </p:nvCxnSpPr>
          <p:spPr>
            <a:xfrm flipH="1">
              <a:off x="24288630" y="11053907"/>
              <a:ext cx="629400" cy="1123500"/>
            </a:xfrm>
            <a:prstGeom prst="straightConnector1">
              <a:avLst/>
            </a:prstGeom>
            <a:noFill/>
            <a:ln cap="flat" cmpd="sng" w="19050">
              <a:solidFill>
                <a:schemeClr val="dk2"/>
              </a:solidFill>
              <a:prstDash val="solid"/>
              <a:round/>
              <a:headEnd len="med" w="med" type="none"/>
              <a:tailEnd len="med" w="med" type="triangle"/>
            </a:ln>
          </p:spPr>
        </p:cxnSp>
      </p:grpSp>
      <p:grpSp>
        <p:nvGrpSpPr>
          <p:cNvPr id="229" name="Shape 229"/>
          <p:cNvGrpSpPr/>
          <p:nvPr/>
        </p:nvGrpSpPr>
        <p:grpSpPr>
          <a:xfrm>
            <a:off x="20238042" y="12095034"/>
            <a:ext cx="1379288" cy="2576934"/>
            <a:chOff x="20256525" y="11398175"/>
            <a:chExt cx="1450050" cy="3032401"/>
          </a:xfrm>
        </p:grpSpPr>
        <p:pic>
          <p:nvPicPr>
            <p:cNvPr id="230" name="Shape 230"/>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1" name="Shape 231"/>
            <p:cNvCxnSpPr>
              <a:endCxn id="230"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2" name="Shape 232"/>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3" name="Shape 233"/>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34" name="Shape 234"/>
            <p:cNvCxnSpPr>
              <a:stCxn id="230"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35" name="Shape 235"/>
          <p:cNvGrpSpPr/>
          <p:nvPr/>
        </p:nvGrpSpPr>
        <p:grpSpPr>
          <a:xfrm>
            <a:off x="31538017" y="11887422"/>
            <a:ext cx="1379288" cy="2576934"/>
            <a:chOff x="20256525" y="11398175"/>
            <a:chExt cx="1450050" cy="3032401"/>
          </a:xfrm>
        </p:grpSpPr>
        <p:pic>
          <p:nvPicPr>
            <p:cNvPr id="236" name="Shape 236"/>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7" name="Shape 237"/>
            <p:cNvCxnSpPr>
              <a:endCxn id="236"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8" name="Shape 238"/>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9" name="Shape 239"/>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0" name="Shape 240"/>
            <p:cNvCxnSpPr>
              <a:stCxn id="236"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41" name="Shape 241"/>
          <p:cNvGrpSpPr/>
          <p:nvPr/>
        </p:nvGrpSpPr>
        <p:grpSpPr>
          <a:xfrm>
            <a:off x="9432942" y="11887422"/>
            <a:ext cx="1379288" cy="2576934"/>
            <a:chOff x="20256525" y="11398175"/>
            <a:chExt cx="1450050" cy="3032401"/>
          </a:xfrm>
        </p:grpSpPr>
        <p:pic>
          <p:nvPicPr>
            <p:cNvPr id="242" name="Shape 24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43" name="Shape 243"/>
            <p:cNvCxnSpPr>
              <a:endCxn id="24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44" name="Shape 24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45" name="Shape 24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6" name="Shape 246"/>
            <p:cNvCxnSpPr>
              <a:stCxn id="24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247" name="Shape 247"/>
          <p:cNvSpPr/>
          <p:nvPr/>
        </p:nvSpPr>
        <p:spPr>
          <a:xfrm>
            <a:off x="16598126" y="1330305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8" name="Shape 248"/>
          <p:cNvSpPr/>
          <p:nvPr/>
        </p:nvSpPr>
        <p:spPr>
          <a:xfrm>
            <a:off x="27968201" y="1288810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9" name="Shape 249"/>
          <p:cNvSpPr/>
          <p:nvPr/>
        </p:nvSpPr>
        <p:spPr>
          <a:xfrm>
            <a:off x="5948076" y="12745525"/>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Readytosky 2-6S OPTO 40A ESC </a:t>
            </a:r>
            <a:endParaRPr/>
          </a:p>
        </p:txBody>
      </p:sp>
      <p:sp>
        <p:nvSpPr>
          <p:cNvPr id="458" name="Shape 458"/>
          <p:cNvSpPr txBox="1"/>
          <p:nvPr>
            <p:ph idx="1" type="body"/>
          </p:nvPr>
        </p:nvSpPr>
        <p:spPr>
          <a:xfrm>
            <a:off x="707175" y="19337877"/>
            <a:ext cx="35463900" cy="26073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4800" u="sng">
                <a:solidFill>
                  <a:schemeClr val="hlink"/>
                </a:solidFill>
                <a:hlinkClick r:id="rId3"/>
              </a:rPr>
              <a:t>https://smile.amazon.com/gp/product/B01MSSY1DH/ref=oh_aui_detailpage_o00_s00?ie=UTF8&amp;psc=1</a:t>
            </a:r>
            <a:endParaRPr sz="4800"/>
          </a:p>
          <a:p>
            <a:pPr indent="0" lvl="0" marL="0" rtl="0">
              <a:spcBef>
                <a:spcPts val="6200"/>
              </a:spcBef>
              <a:spcAft>
                <a:spcPts val="6200"/>
              </a:spcAft>
              <a:buNone/>
            </a:pPr>
            <a:r>
              <a:t/>
            </a:r>
            <a:endParaRPr/>
          </a:p>
        </p:txBody>
      </p:sp>
      <p:pic>
        <p:nvPicPr>
          <p:cNvPr descr="ECS 40A Readytosky.jpg" id="459" name="Shape 459"/>
          <p:cNvPicPr preferRelativeResize="0"/>
          <p:nvPr/>
        </p:nvPicPr>
        <p:blipFill>
          <a:blip r:embed="rId4">
            <a:alphaModFix/>
          </a:blip>
          <a:stretch>
            <a:fillRect/>
          </a:stretch>
        </p:blipFill>
        <p:spPr>
          <a:xfrm>
            <a:off x="21456147" y="2452225"/>
            <a:ext cx="16117025" cy="12551726"/>
          </a:xfrm>
          <a:prstGeom prst="rect">
            <a:avLst/>
          </a:prstGeom>
          <a:noFill/>
          <a:ln>
            <a:noFill/>
          </a:ln>
        </p:spPr>
      </p:pic>
      <p:pic>
        <p:nvPicPr>
          <p:cNvPr descr="61GjZyeFibL._SL1000_.jpg" id="460" name="Shape 460"/>
          <p:cNvPicPr preferRelativeResize="0"/>
          <p:nvPr/>
        </p:nvPicPr>
        <p:blipFill rotWithShape="1">
          <a:blip r:embed="rId5">
            <a:alphaModFix/>
          </a:blip>
          <a:srcRect b="9203" l="2602" r="4113" t="17348"/>
          <a:stretch/>
        </p:blipFill>
        <p:spPr>
          <a:xfrm>
            <a:off x="1309150" y="5059674"/>
            <a:ext cx="20319250" cy="12797276"/>
          </a:xfrm>
          <a:prstGeom prst="rect">
            <a:avLst/>
          </a:prstGeom>
          <a:noFill/>
          <a:ln>
            <a:noFill/>
          </a:ln>
        </p:spPr>
      </p:pic>
      <p:pic>
        <p:nvPicPr>
          <p:cNvPr descr="61As6FOShML._SL1015_.jpg" id="461" name="Shape 461"/>
          <p:cNvPicPr preferRelativeResize="0"/>
          <p:nvPr/>
        </p:nvPicPr>
        <p:blipFill>
          <a:blip r:embed="rId6">
            <a:alphaModFix/>
          </a:blip>
          <a:stretch>
            <a:fillRect/>
          </a:stretch>
        </p:blipFill>
        <p:spPr>
          <a:xfrm>
            <a:off x="27014655" y="13680698"/>
            <a:ext cx="6193667" cy="47596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Hobbyking YEP ESC Programming Card</a:t>
            </a:r>
            <a:endParaRPr/>
          </a:p>
        </p:txBody>
      </p:sp>
      <p:sp>
        <p:nvSpPr>
          <p:cNvPr id="467" name="Shape 467"/>
          <p:cNvSpPr txBox="1"/>
          <p:nvPr>
            <p:ph idx="1" type="body"/>
          </p:nvPr>
        </p:nvSpPr>
        <p:spPr>
          <a:xfrm>
            <a:off x="1740690" y="17904659"/>
            <a:ext cx="35355600" cy="40407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http://www.hobbyking.com/hobbyking/store/__20698__Hobbyking_YEP_ESC_Programming_Card.html</a:t>
            </a:r>
            <a:endParaRPr/>
          </a:p>
        </p:txBody>
      </p:sp>
      <p:pic>
        <p:nvPicPr>
          <p:cNvPr id="468" name="Shape 468"/>
          <p:cNvPicPr preferRelativeResize="0"/>
          <p:nvPr/>
        </p:nvPicPr>
        <p:blipFill>
          <a:blip r:embed="rId4">
            <a:alphaModFix/>
          </a:blip>
          <a:stretch>
            <a:fillRect/>
          </a:stretch>
        </p:blipFill>
        <p:spPr>
          <a:xfrm>
            <a:off x="7900988" y="4663440"/>
            <a:ext cx="17221199" cy="126187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iCharger 4010Duo</a:t>
            </a:r>
            <a:endParaRPr/>
          </a:p>
        </p:txBody>
      </p:sp>
      <p:sp>
        <p:nvSpPr>
          <p:cNvPr id="474" name="Shape 474"/>
          <p:cNvSpPr txBox="1"/>
          <p:nvPr>
            <p:ph idx="1" type="body"/>
          </p:nvPr>
        </p:nvSpPr>
        <p:spPr>
          <a:xfrm>
            <a:off x="1309140" y="17158578"/>
            <a:ext cx="35406000" cy="4786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http://www.progressiverc.com/icharger-4010duo.html</a:t>
            </a:r>
            <a:endParaRPr/>
          </a:p>
        </p:txBody>
      </p:sp>
      <p:pic>
        <p:nvPicPr>
          <p:cNvPr id="475" name="Shape 475"/>
          <p:cNvPicPr preferRelativeResize="0"/>
          <p:nvPr/>
        </p:nvPicPr>
        <p:blipFill>
          <a:blip r:embed="rId4">
            <a:alphaModFix/>
          </a:blip>
          <a:stretch>
            <a:fillRect/>
          </a:stretch>
        </p:blipFill>
        <p:spPr>
          <a:xfrm>
            <a:off x="13901738" y="6934200"/>
            <a:ext cx="8077200" cy="807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rot="-3563716">
            <a:off x="20121583" y="14961328"/>
            <a:ext cx="2363398" cy="1788719"/>
          </a:xfrm>
          <a:prstGeom prst="rect">
            <a:avLst/>
          </a:prstGeom>
          <a:noFill/>
          <a:ln>
            <a:noFill/>
          </a:ln>
        </p:spPr>
      </p:pic>
      <p:pic>
        <p:nvPicPr>
          <p:cNvPr id="255" name="Shape 255"/>
          <p:cNvPicPr preferRelativeResize="0"/>
          <p:nvPr/>
        </p:nvPicPr>
        <p:blipFill>
          <a:blip r:embed="rId4">
            <a:alphaModFix/>
          </a:blip>
          <a:stretch>
            <a:fillRect/>
          </a:stretch>
        </p:blipFill>
        <p:spPr>
          <a:xfrm rot="7783073">
            <a:off x="20291459" y="18368952"/>
            <a:ext cx="2023572" cy="1537513"/>
          </a:xfrm>
          <a:prstGeom prst="rect">
            <a:avLst/>
          </a:prstGeom>
          <a:noFill/>
          <a:ln>
            <a:noFill/>
          </a:ln>
        </p:spPr>
      </p:pic>
      <p:cxnSp>
        <p:nvCxnSpPr>
          <p:cNvPr id="256" name="Shape 256"/>
          <p:cNvCxnSpPr/>
          <p:nvPr/>
        </p:nvCxnSpPr>
        <p:spPr>
          <a:xfrm rot="10800000">
            <a:off x="21281400" y="1737122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257" name="Shape 257"/>
          <p:cNvPicPr preferRelativeResize="0"/>
          <p:nvPr/>
        </p:nvPicPr>
        <p:blipFill>
          <a:blip r:embed="rId5">
            <a:alphaModFix/>
          </a:blip>
          <a:stretch>
            <a:fillRect/>
          </a:stretch>
        </p:blipFill>
        <p:spPr>
          <a:xfrm>
            <a:off x="16486816" y="3171318"/>
            <a:ext cx="1284440" cy="884691"/>
          </a:xfrm>
          <a:prstGeom prst="rect">
            <a:avLst/>
          </a:prstGeom>
          <a:noFill/>
          <a:ln>
            <a:noFill/>
          </a:ln>
        </p:spPr>
      </p:pic>
      <p:pic>
        <p:nvPicPr>
          <p:cNvPr id="258" name="Shape 258"/>
          <p:cNvPicPr preferRelativeResize="0"/>
          <p:nvPr/>
        </p:nvPicPr>
        <p:blipFill>
          <a:blip r:embed="rId6">
            <a:alphaModFix/>
          </a:blip>
          <a:stretch>
            <a:fillRect/>
          </a:stretch>
        </p:blipFill>
        <p:spPr>
          <a:xfrm rot="5400000">
            <a:off x="19768613" y="9046938"/>
            <a:ext cx="2621247" cy="1924863"/>
          </a:xfrm>
          <a:prstGeom prst="rect">
            <a:avLst/>
          </a:prstGeom>
          <a:noFill/>
          <a:ln>
            <a:noFill/>
          </a:ln>
        </p:spPr>
      </p:pic>
      <p:cxnSp>
        <p:nvCxnSpPr>
          <p:cNvPr id="259" name="Shape 259"/>
          <p:cNvCxnSpPr/>
          <p:nvPr/>
        </p:nvCxnSpPr>
        <p:spPr>
          <a:xfrm rot="10800000">
            <a:off x="16904731" y="6530973"/>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0" name="Shape 260"/>
          <p:cNvCxnSpPr>
            <a:stCxn id="258" idx="1"/>
          </p:cNvCxnSpPr>
          <p:nvPr/>
        </p:nvCxnSpPr>
        <p:spPr>
          <a:xfrm flipH="1" rot="10800000">
            <a:off x="21079236" y="653094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1" name="Shape 261"/>
          <p:cNvCxnSpPr>
            <a:stCxn id="258" idx="1"/>
          </p:cNvCxnSpPr>
          <p:nvPr/>
        </p:nvCxnSpPr>
        <p:spPr>
          <a:xfrm rot="10800000">
            <a:off x="19165236" y="661644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262" name="Shape 262"/>
          <p:cNvCxnSpPr>
            <a:stCxn id="258" idx="1"/>
          </p:cNvCxnSpPr>
          <p:nvPr/>
        </p:nvCxnSpPr>
        <p:spPr>
          <a:xfrm flipH="1" rot="10800000">
            <a:off x="21079236" y="657414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263" name="Shape 263"/>
          <p:cNvCxnSpPr/>
          <p:nvPr/>
        </p:nvCxnSpPr>
        <p:spPr>
          <a:xfrm rot="10800000">
            <a:off x="17129003"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4" name="Shape 264"/>
          <p:cNvCxnSpPr/>
          <p:nvPr/>
        </p:nvCxnSpPr>
        <p:spPr>
          <a:xfrm rot="10800000">
            <a:off x="19339475"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5" name="Shape 265"/>
          <p:cNvCxnSpPr/>
          <p:nvPr/>
        </p:nvCxnSpPr>
        <p:spPr>
          <a:xfrm rot="10800000">
            <a:off x="22089569"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6" name="Shape 266"/>
          <p:cNvCxnSpPr/>
          <p:nvPr/>
        </p:nvCxnSpPr>
        <p:spPr>
          <a:xfrm rot="10800000">
            <a:off x="25314745" y="414039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67" name="Shape 267"/>
          <p:cNvPicPr preferRelativeResize="0"/>
          <p:nvPr/>
        </p:nvPicPr>
        <p:blipFill>
          <a:blip r:embed="rId5">
            <a:alphaModFix/>
          </a:blip>
          <a:stretch>
            <a:fillRect/>
          </a:stretch>
        </p:blipFill>
        <p:spPr>
          <a:xfrm>
            <a:off x="18697220" y="3171318"/>
            <a:ext cx="1284440" cy="884691"/>
          </a:xfrm>
          <a:prstGeom prst="rect">
            <a:avLst/>
          </a:prstGeom>
          <a:noFill/>
          <a:ln>
            <a:noFill/>
          </a:ln>
        </p:spPr>
      </p:pic>
      <p:pic>
        <p:nvPicPr>
          <p:cNvPr id="268" name="Shape 268"/>
          <p:cNvPicPr preferRelativeResize="0"/>
          <p:nvPr/>
        </p:nvPicPr>
        <p:blipFill>
          <a:blip r:embed="rId5">
            <a:alphaModFix/>
          </a:blip>
          <a:stretch>
            <a:fillRect/>
          </a:stretch>
        </p:blipFill>
        <p:spPr>
          <a:xfrm>
            <a:off x="21447316" y="3171318"/>
            <a:ext cx="1284440" cy="884691"/>
          </a:xfrm>
          <a:prstGeom prst="rect">
            <a:avLst/>
          </a:prstGeom>
          <a:noFill/>
          <a:ln>
            <a:noFill/>
          </a:ln>
        </p:spPr>
      </p:pic>
      <p:pic>
        <p:nvPicPr>
          <p:cNvPr id="269" name="Shape 269"/>
          <p:cNvPicPr preferRelativeResize="0"/>
          <p:nvPr/>
        </p:nvPicPr>
        <p:blipFill>
          <a:blip r:embed="rId5">
            <a:alphaModFix/>
          </a:blip>
          <a:stretch>
            <a:fillRect/>
          </a:stretch>
        </p:blipFill>
        <p:spPr>
          <a:xfrm>
            <a:off x="24672491" y="3256356"/>
            <a:ext cx="1284440" cy="884691"/>
          </a:xfrm>
          <a:prstGeom prst="rect">
            <a:avLst/>
          </a:prstGeom>
          <a:noFill/>
          <a:ln>
            <a:noFill/>
          </a:ln>
        </p:spPr>
      </p:pic>
      <p:pic>
        <p:nvPicPr>
          <p:cNvPr id="270" name="Shape 270"/>
          <p:cNvPicPr preferRelativeResize="0"/>
          <p:nvPr/>
        </p:nvPicPr>
        <p:blipFill>
          <a:blip r:embed="rId7">
            <a:alphaModFix/>
          </a:blip>
          <a:stretch>
            <a:fillRect/>
          </a:stretch>
        </p:blipFill>
        <p:spPr>
          <a:xfrm>
            <a:off x="16171966" y="783239"/>
            <a:ext cx="1914073" cy="994711"/>
          </a:xfrm>
          <a:prstGeom prst="rect">
            <a:avLst/>
          </a:prstGeom>
          <a:noFill/>
          <a:ln>
            <a:noFill/>
          </a:ln>
        </p:spPr>
      </p:pic>
      <p:cxnSp>
        <p:nvCxnSpPr>
          <p:cNvPr id="271" name="Shape 271"/>
          <p:cNvCxnSpPr/>
          <p:nvPr/>
        </p:nvCxnSpPr>
        <p:spPr>
          <a:xfrm rot="10800000">
            <a:off x="16986359"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2" name="Shape 272"/>
          <p:cNvCxnSpPr/>
          <p:nvPr/>
        </p:nvCxnSpPr>
        <p:spPr>
          <a:xfrm rot="10800000">
            <a:off x="19196831"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3" name="Shape 273"/>
          <p:cNvCxnSpPr/>
          <p:nvPr/>
        </p:nvCxnSpPr>
        <p:spPr>
          <a:xfrm rot="10800000">
            <a:off x="21946927"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4" name="Shape 274"/>
          <p:cNvCxnSpPr/>
          <p:nvPr/>
        </p:nvCxnSpPr>
        <p:spPr>
          <a:xfrm rot="10800000">
            <a:off x="25172102" y="203235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75" name="Shape 275"/>
          <p:cNvPicPr preferRelativeResize="0"/>
          <p:nvPr/>
        </p:nvPicPr>
        <p:blipFill>
          <a:blip r:embed="rId7">
            <a:alphaModFix/>
          </a:blip>
          <a:stretch>
            <a:fillRect/>
          </a:stretch>
        </p:blipFill>
        <p:spPr>
          <a:xfrm>
            <a:off x="18239859" y="783239"/>
            <a:ext cx="1914073" cy="994711"/>
          </a:xfrm>
          <a:prstGeom prst="rect">
            <a:avLst/>
          </a:prstGeom>
          <a:noFill/>
          <a:ln>
            <a:noFill/>
          </a:ln>
        </p:spPr>
      </p:pic>
      <p:pic>
        <p:nvPicPr>
          <p:cNvPr id="276" name="Shape 276"/>
          <p:cNvPicPr preferRelativeResize="0"/>
          <p:nvPr/>
        </p:nvPicPr>
        <p:blipFill>
          <a:blip r:embed="rId7">
            <a:alphaModFix/>
          </a:blip>
          <a:stretch>
            <a:fillRect/>
          </a:stretch>
        </p:blipFill>
        <p:spPr>
          <a:xfrm>
            <a:off x="20989955" y="783239"/>
            <a:ext cx="1914073" cy="994711"/>
          </a:xfrm>
          <a:prstGeom prst="rect">
            <a:avLst/>
          </a:prstGeom>
          <a:noFill/>
          <a:ln>
            <a:noFill/>
          </a:ln>
        </p:spPr>
      </p:pic>
      <p:pic>
        <p:nvPicPr>
          <p:cNvPr id="277" name="Shape 277"/>
          <p:cNvPicPr preferRelativeResize="0"/>
          <p:nvPr/>
        </p:nvPicPr>
        <p:blipFill>
          <a:blip r:embed="rId7">
            <a:alphaModFix/>
          </a:blip>
          <a:stretch>
            <a:fillRect/>
          </a:stretch>
        </p:blipFill>
        <p:spPr>
          <a:xfrm>
            <a:off x="24215130" y="783239"/>
            <a:ext cx="1914073" cy="994711"/>
          </a:xfrm>
          <a:prstGeom prst="rect">
            <a:avLst/>
          </a:prstGeom>
          <a:noFill/>
          <a:ln>
            <a:noFill/>
          </a:ln>
        </p:spPr>
      </p:pic>
      <p:pic>
        <p:nvPicPr>
          <p:cNvPr id="278" name="Shape 278"/>
          <p:cNvPicPr preferRelativeResize="0"/>
          <p:nvPr/>
        </p:nvPicPr>
        <p:blipFill>
          <a:blip r:embed="rId8">
            <a:alphaModFix/>
          </a:blip>
          <a:stretch>
            <a:fillRect/>
          </a:stretch>
        </p:blipFill>
        <p:spPr>
          <a:xfrm>
            <a:off x="16406991" y="5364395"/>
            <a:ext cx="1443994" cy="994597"/>
          </a:xfrm>
          <a:prstGeom prst="rect">
            <a:avLst/>
          </a:prstGeom>
          <a:noFill/>
          <a:ln>
            <a:noFill/>
          </a:ln>
        </p:spPr>
      </p:pic>
      <p:pic>
        <p:nvPicPr>
          <p:cNvPr id="279" name="Shape 279"/>
          <p:cNvPicPr preferRelativeResize="0"/>
          <p:nvPr/>
        </p:nvPicPr>
        <p:blipFill>
          <a:blip r:embed="rId8">
            <a:alphaModFix/>
          </a:blip>
          <a:stretch>
            <a:fillRect/>
          </a:stretch>
        </p:blipFill>
        <p:spPr>
          <a:xfrm>
            <a:off x="18617925" y="5450427"/>
            <a:ext cx="1443994" cy="994597"/>
          </a:xfrm>
          <a:prstGeom prst="rect">
            <a:avLst/>
          </a:prstGeom>
          <a:noFill/>
          <a:ln>
            <a:noFill/>
          </a:ln>
        </p:spPr>
      </p:pic>
      <p:pic>
        <p:nvPicPr>
          <p:cNvPr id="280" name="Shape 280"/>
          <p:cNvPicPr preferRelativeResize="0"/>
          <p:nvPr/>
        </p:nvPicPr>
        <p:blipFill>
          <a:blip r:embed="rId8">
            <a:alphaModFix/>
          </a:blip>
          <a:stretch>
            <a:fillRect/>
          </a:stretch>
        </p:blipFill>
        <p:spPr>
          <a:xfrm>
            <a:off x="21368088" y="5450427"/>
            <a:ext cx="1443994" cy="994597"/>
          </a:xfrm>
          <a:prstGeom prst="rect">
            <a:avLst/>
          </a:prstGeom>
          <a:noFill/>
          <a:ln>
            <a:noFill/>
          </a:ln>
        </p:spPr>
      </p:pic>
      <p:pic>
        <p:nvPicPr>
          <p:cNvPr id="281" name="Shape 281"/>
          <p:cNvPicPr preferRelativeResize="0"/>
          <p:nvPr/>
        </p:nvPicPr>
        <p:blipFill>
          <a:blip r:embed="rId8">
            <a:alphaModFix/>
          </a:blip>
          <a:stretch>
            <a:fillRect/>
          </a:stretch>
        </p:blipFill>
        <p:spPr>
          <a:xfrm>
            <a:off x="24512914" y="5364395"/>
            <a:ext cx="1443994" cy="994597"/>
          </a:xfrm>
          <a:prstGeom prst="rect">
            <a:avLst/>
          </a:prstGeom>
          <a:noFill/>
          <a:ln>
            <a:noFill/>
          </a:ln>
        </p:spPr>
      </p:pic>
      <p:grpSp>
        <p:nvGrpSpPr>
          <p:cNvPr id="282" name="Shape 282"/>
          <p:cNvGrpSpPr/>
          <p:nvPr/>
        </p:nvGrpSpPr>
        <p:grpSpPr>
          <a:xfrm>
            <a:off x="22146704" y="11703976"/>
            <a:ext cx="2391388" cy="3168341"/>
            <a:chOff x="4790013" y="4872204"/>
            <a:chExt cx="452033" cy="637096"/>
          </a:xfrm>
        </p:grpSpPr>
        <p:pic>
          <p:nvPicPr>
            <p:cNvPr id="283" name="Shape 283"/>
            <p:cNvPicPr preferRelativeResize="0"/>
            <p:nvPr/>
          </p:nvPicPr>
          <p:blipFill>
            <a:blip r:embed="rId9">
              <a:alphaModFix/>
            </a:blip>
            <a:stretch>
              <a:fillRect/>
            </a:stretch>
          </p:blipFill>
          <p:spPr>
            <a:xfrm>
              <a:off x="4790970" y="4872204"/>
              <a:ext cx="451075" cy="330521"/>
            </a:xfrm>
            <a:prstGeom prst="rect">
              <a:avLst/>
            </a:prstGeom>
            <a:noFill/>
            <a:ln>
              <a:noFill/>
            </a:ln>
          </p:spPr>
        </p:pic>
        <p:cxnSp>
          <p:nvCxnSpPr>
            <p:cNvPr id="284" name="Shape 284"/>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id="285" name="Shape 285"/>
          <p:cNvPicPr preferRelativeResize="0"/>
          <p:nvPr/>
        </p:nvPicPr>
        <p:blipFill>
          <a:blip r:embed="rId10">
            <a:alphaModFix/>
          </a:blip>
          <a:stretch>
            <a:fillRect/>
          </a:stretch>
        </p:blipFill>
        <p:spPr>
          <a:xfrm>
            <a:off x="23687939" y="18546675"/>
            <a:ext cx="1257535" cy="1182078"/>
          </a:xfrm>
          <a:prstGeom prst="rect">
            <a:avLst/>
          </a:prstGeom>
          <a:noFill/>
          <a:ln>
            <a:noFill/>
          </a:ln>
        </p:spPr>
      </p:pic>
      <p:pic>
        <p:nvPicPr>
          <p:cNvPr descr="Feul Line.jpg" id="286" name="Shape 286"/>
          <p:cNvPicPr preferRelativeResize="0"/>
          <p:nvPr/>
        </p:nvPicPr>
        <p:blipFill>
          <a:blip r:embed="rId11">
            <a:alphaModFix/>
          </a:blip>
          <a:stretch>
            <a:fillRect/>
          </a:stretch>
        </p:blipFill>
        <p:spPr>
          <a:xfrm>
            <a:off x="22569542" y="18770578"/>
            <a:ext cx="941168" cy="734245"/>
          </a:xfrm>
          <a:prstGeom prst="rect">
            <a:avLst/>
          </a:prstGeom>
          <a:noFill/>
          <a:ln>
            <a:noFill/>
          </a:ln>
        </p:spPr>
      </p:pic>
      <p:grpSp>
        <p:nvGrpSpPr>
          <p:cNvPr id="287" name="Shape 287"/>
          <p:cNvGrpSpPr/>
          <p:nvPr/>
        </p:nvGrpSpPr>
        <p:grpSpPr>
          <a:xfrm>
            <a:off x="15073779" y="11017899"/>
            <a:ext cx="5489710" cy="9677144"/>
            <a:chOff x="5559976" y="4715584"/>
            <a:chExt cx="1037694" cy="1945898"/>
          </a:xfrm>
        </p:grpSpPr>
        <p:pic>
          <p:nvPicPr>
            <p:cNvPr id="288" name="Shape 288"/>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289" name="Shape 289"/>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290" name="Shape 290"/>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291" name="Shape 291"/>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292" name="Shape 292"/>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293" name="Shape 293"/>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94" name="Shape 294"/>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295" name="Shape 295"/>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296" name="Shape 296"/>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297" name="Shape 297"/>
          <p:cNvGrpSpPr/>
          <p:nvPr/>
        </p:nvGrpSpPr>
        <p:grpSpPr>
          <a:xfrm>
            <a:off x="13401927" y="9554282"/>
            <a:ext cx="5302318" cy="9952722"/>
            <a:chOff x="986429" y="4476589"/>
            <a:chExt cx="1002272" cy="2001311"/>
          </a:xfrm>
        </p:grpSpPr>
        <p:pic>
          <p:nvPicPr>
            <p:cNvPr id="298" name="Shape 298"/>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99" name="Shape 299"/>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300" name="Shape 300"/>
          <p:cNvSpPr/>
          <p:nvPr/>
        </p:nvSpPr>
        <p:spPr>
          <a:xfrm>
            <a:off x="16459170" y="13645241"/>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301" name="Shape 301"/>
          <p:cNvPicPr preferRelativeResize="0"/>
          <p:nvPr/>
        </p:nvPicPr>
        <p:blipFill>
          <a:blip r:embed="rId18">
            <a:alphaModFix/>
          </a:blip>
          <a:stretch>
            <a:fillRect/>
          </a:stretch>
        </p:blipFill>
        <p:spPr>
          <a:xfrm>
            <a:off x="13072689" y="7633080"/>
            <a:ext cx="2601216" cy="2167680"/>
          </a:xfrm>
          <a:prstGeom prst="rect">
            <a:avLst/>
          </a:prstGeom>
          <a:noFill/>
          <a:ln>
            <a:noFill/>
          </a:ln>
        </p:spPr>
      </p:pic>
      <p:pic>
        <p:nvPicPr>
          <p:cNvPr descr="GPS_Top.jpg" id="302" name="Shape 302"/>
          <p:cNvPicPr preferRelativeResize="0"/>
          <p:nvPr/>
        </p:nvPicPr>
        <p:blipFill>
          <a:blip r:embed="rId19">
            <a:alphaModFix/>
          </a:blip>
          <a:stretch>
            <a:fillRect/>
          </a:stretch>
        </p:blipFill>
        <p:spPr>
          <a:xfrm>
            <a:off x="12411315" y="6877495"/>
            <a:ext cx="1458240" cy="1215184"/>
          </a:xfrm>
          <a:prstGeom prst="rect">
            <a:avLst/>
          </a:prstGeom>
          <a:noFill/>
          <a:ln>
            <a:noFill/>
          </a:ln>
        </p:spPr>
      </p:pic>
      <p:pic>
        <p:nvPicPr>
          <p:cNvPr descr="Telemetry_915_kit.jpg" id="303" name="Shape 303"/>
          <p:cNvPicPr preferRelativeResize="0"/>
          <p:nvPr/>
        </p:nvPicPr>
        <p:blipFill>
          <a:blip r:embed="rId20">
            <a:alphaModFix/>
          </a:blip>
          <a:stretch>
            <a:fillRect/>
          </a:stretch>
        </p:blipFill>
        <p:spPr>
          <a:xfrm>
            <a:off x="11536770" y="4803813"/>
            <a:ext cx="2124561" cy="1770468"/>
          </a:xfrm>
          <a:prstGeom prst="rect">
            <a:avLst/>
          </a:prstGeom>
          <a:noFill/>
          <a:ln>
            <a:noFill/>
          </a:ln>
        </p:spPr>
      </p:pic>
      <p:cxnSp>
        <p:nvCxnSpPr>
          <p:cNvPr id="304" name="Shape 304"/>
          <p:cNvCxnSpPr>
            <a:stCxn id="302" idx="2"/>
          </p:cNvCxnSpPr>
          <p:nvPr/>
        </p:nvCxnSpPr>
        <p:spPr>
          <a:xfrm>
            <a:off x="13140435" y="809267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305" name="Shape 305"/>
          <p:cNvCxnSpPr>
            <a:stCxn id="303" idx="2"/>
            <a:endCxn id="302" idx="0"/>
          </p:cNvCxnSpPr>
          <p:nvPr/>
        </p:nvCxnSpPr>
        <p:spPr>
          <a:xfrm>
            <a:off x="12599051" y="657428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306" name="Shape 306"/>
          <p:cNvSpPr txBox="1"/>
          <p:nvPr>
            <p:ph idx="1" type="body"/>
          </p:nvPr>
        </p:nvSpPr>
        <p:spPr>
          <a:xfrm>
            <a:off x="6166840" y="146514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Arduino #1 Controls Gas Engine to maintain safe Battery Voltage</a:t>
            </a:r>
            <a:endParaRPr/>
          </a:p>
          <a:p>
            <a:pPr indent="0" lvl="0" marL="0" rtl="0" algn="ctr">
              <a:spcBef>
                <a:spcPts val="6200"/>
              </a:spcBef>
              <a:spcAft>
                <a:spcPts val="6200"/>
              </a:spcAft>
              <a:buNone/>
            </a:pPr>
            <a:r>
              <a:t/>
            </a:r>
            <a:endParaRPr/>
          </a:p>
        </p:txBody>
      </p:sp>
      <p:sp>
        <p:nvSpPr>
          <p:cNvPr id="307" name="Shape 307"/>
          <p:cNvSpPr txBox="1"/>
          <p:nvPr>
            <p:ph idx="1" type="body"/>
          </p:nvPr>
        </p:nvSpPr>
        <p:spPr>
          <a:xfrm>
            <a:off x="3842370" y="80161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Pixhawk controller</a:t>
            </a:r>
            <a:endParaRPr/>
          </a:p>
          <a:p>
            <a:pPr indent="0" lvl="0" marL="0" rtl="0" algn="ctr">
              <a:spcBef>
                <a:spcPts val="6200"/>
              </a:spcBef>
              <a:spcAft>
                <a:spcPts val="6200"/>
              </a:spcAft>
              <a:buNone/>
            </a:pPr>
            <a:r>
              <a:t/>
            </a:r>
            <a:endParaRPr/>
          </a:p>
        </p:txBody>
      </p:sp>
      <p:cxnSp>
        <p:nvCxnSpPr>
          <p:cNvPr id="308" name="Shape 308"/>
          <p:cNvCxnSpPr>
            <a:endCxn id="309" idx="3"/>
          </p:cNvCxnSpPr>
          <p:nvPr/>
        </p:nvCxnSpPr>
        <p:spPr>
          <a:xfrm>
            <a:off x="31475451" y="5985496"/>
            <a:ext cx="203700" cy="973200"/>
          </a:xfrm>
          <a:prstGeom prst="straightConnector1">
            <a:avLst/>
          </a:prstGeom>
          <a:noFill/>
          <a:ln cap="flat" cmpd="sng" w="9525">
            <a:solidFill>
              <a:schemeClr val="dk2"/>
            </a:solidFill>
            <a:prstDash val="solid"/>
            <a:round/>
            <a:headEnd len="med" w="med" type="none"/>
            <a:tailEnd len="med" w="med" type="triangle"/>
          </a:ln>
        </p:spPr>
      </p:cxnSp>
      <p:cxnSp>
        <p:nvCxnSpPr>
          <p:cNvPr id="310" name="Shape 310"/>
          <p:cNvCxnSpPr/>
          <p:nvPr/>
        </p:nvCxnSpPr>
        <p:spPr>
          <a:xfrm flipH="1" rot="10800000">
            <a:off x="15453172" y="6237173"/>
            <a:ext cx="850500" cy="1374600"/>
          </a:xfrm>
          <a:prstGeom prst="straightConnector1">
            <a:avLst/>
          </a:prstGeom>
          <a:noFill/>
          <a:ln cap="flat" cmpd="sng" w="9525">
            <a:solidFill>
              <a:schemeClr val="dk2"/>
            </a:solidFill>
            <a:prstDash val="solid"/>
            <a:round/>
            <a:headEnd len="med" w="med" type="none"/>
            <a:tailEnd len="med" w="med" type="triangle"/>
          </a:ln>
        </p:spPr>
      </p:cxnSp>
      <p:cxnSp>
        <p:nvCxnSpPr>
          <p:cNvPr id="311" name="Shape 311"/>
          <p:cNvCxnSpPr/>
          <p:nvPr/>
        </p:nvCxnSpPr>
        <p:spPr>
          <a:xfrm flipH="1" rot="10800000">
            <a:off x="15964409" y="6183580"/>
            <a:ext cx="2634600" cy="1631100"/>
          </a:xfrm>
          <a:prstGeom prst="straightConnector1">
            <a:avLst/>
          </a:prstGeom>
          <a:noFill/>
          <a:ln cap="flat" cmpd="sng" w="9525">
            <a:solidFill>
              <a:schemeClr val="dk2"/>
            </a:solidFill>
            <a:prstDash val="solid"/>
            <a:round/>
            <a:headEnd len="med" w="med" type="none"/>
            <a:tailEnd len="med" w="med" type="triangle"/>
          </a:ln>
        </p:spPr>
      </p:cxnSp>
      <p:cxnSp>
        <p:nvCxnSpPr>
          <p:cNvPr id="312" name="Shape 312"/>
          <p:cNvCxnSpPr/>
          <p:nvPr/>
        </p:nvCxnSpPr>
        <p:spPr>
          <a:xfrm flipH="1" rot="10800000">
            <a:off x="16409988" y="6236625"/>
            <a:ext cx="4825800" cy="1717500"/>
          </a:xfrm>
          <a:prstGeom prst="straightConnector1">
            <a:avLst/>
          </a:prstGeom>
          <a:noFill/>
          <a:ln cap="flat" cmpd="sng" w="9525">
            <a:solidFill>
              <a:schemeClr val="dk2"/>
            </a:solidFill>
            <a:prstDash val="solid"/>
            <a:round/>
            <a:headEnd len="med" w="med" type="none"/>
            <a:tailEnd len="med" w="med" type="triangle"/>
          </a:ln>
        </p:spPr>
      </p:cxnSp>
      <p:cxnSp>
        <p:nvCxnSpPr>
          <p:cNvPr id="313" name="Shape 313"/>
          <p:cNvCxnSpPr/>
          <p:nvPr/>
        </p:nvCxnSpPr>
        <p:spPr>
          <a:xfrm flipH="1" rot="10800000">
            <a:off x="16738714" y="6150773"/>
            <a:ext cx="7659600" cy="2065800"/>
          </a:xfrm>
          <a:prstGeom prst="straightConnector1">
            <a:avLst/>
          </a:prstGeom>
          <a:noFill/>
          <a:ln cap="flat" cmpd="sng" w="9525">
            <a:solidFill>
              <a:schemeClr val="dk2"/>
            </a:solidFill>
            <a:prstDash val="solid"/>
            <a:round/>
            <a:headEnd len="med" w="med" type="none"/>
            <a:tailEnd len="med" w="med" type="triangle"/>
          </a:ln>
        </p:spPr>
      </p:cxnSp>
      <p:sp>
        <p:nvSpPr>
          <p:cNvPr id="314" name="Shape 314"/>
          <p:cNvSpPr/>
          <p:nvPr/>
        </p:nvSpPr>
        <p:spPr>
          <a:xfrm rot="4371694">
            <a:off x="20007775" y="17945928"/>
            <a:ext cx="684697" cy="62131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id="315" name="Shape 315"/>
          <p:cNvPicPr preferRelativeResize="0"/>
          <p:nvPr/>
        </p:nvPicPr>
        <p:blipFill>
          <a:blip r:embed="rId6">
            <a:alphaModFix/>
          </a:blip>
          <a:stretch>
            <a:fillRect/>
          </a:stretch>
        </p:blipFill>
        <p:spPr>
          <a:xfrm rot="5400000">
            <a:off x="26369187" y="9939063"/>
            <a:ext cx="2621247" cy="1924863"/>
          </a:xfrm>
          <a:prstGeom prst="rect">
            <a:avLst/>
          </a:prstGeom>
          <a:noFill/>
          <a:ln>
            <a:noFill/>
          </a:ln>
        </p:spPr>
      </p:pic>
      <p:pic>
        <p:nvPicPr>
          <p:cNvPr id="316" name="Shape 316"/>
          <p:cNvPicPr preferRelativeResize="0"/>
          <p:nvPr/>
        </p:nvPicPr>
        <p:blipFill>
          <a:blip r:embed="rId6">
            <a:alphaModFix/>
          </a:blip>
          <a:stretch>
            <a:fillRect/>
          </a:stretch>
        </p:blipFill>
        <p:spPr>
          <a:xfrm rot="5400000">
            <a:off x="24417437" y="9939076"/>
            <a:ext cx="2621247" cy="1924863"/>
          </a:xfrm>
          <a:prstGeom prst="rect">
            <a:avLst/>
          </a:prstGeom>
          <a:noFill/>
          <a:ln>
            <a:noFill/>
          </a:ln>
        </p:spPr>
      </p:pic>
      <p:cxnSp>
        <p:nvCxnSpPr>
          <p:cNvPr id="317" name="Shape 317"/>
          <p:cNvCxnSpPr>
            <a:stCxn id="316" idx="2"/>
          </p:cNvCxnSpPr>
          <p:nvPr/>
        </p:nvCxnSpPr>
        <p:spPr>
          <a:xfrm flipH="1">
            <a:off x="23993430" y="10901507"/>
            <a:ext cx="772200" cy="777000"/>
          </a:xfrm>
          <a:prstGeom prst="straightConnector1">
            <a:avLst/>
          </a:prstGeom>
          <a:noFill/>
          <a:ln cap="flat" cmpd="sng" w="19050">
            <a:solidFill>
              <a:schemeClr val="dk2"/>
            </a:solidFill>
            <a:prstDash val="solid"/>
            <a:round/>
            <a:headEnd len="med" w="med" type="none"/>
            <a:tailEnd len="med" w="med" type="triangle"/>
          </a:ln>
        </p:spPr>
      </p:cxnSp>
      <p:sp>
        <p:nvSpPr>
          <p:cNvPr id="318" name="Shape 318"/>
          <p:cNvSpPr txBox="1"/>
          <p:nvPr>
            <p:ph idx="1" type="body"/>
          </p:nvPr>
        </p:nvSpPr>
        <p:spPr>
          <a:xfrm>
            <a:off x="22569545" y="8373695"/>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sz="3600"/>
              <a:t>12-10S battery</a:t>
            </a:r>
            <a:r>
              <a:rPr lang="en" sz="3600"/>
              <a:t> to </a:t>
            </a:r>
            <a:r>
              <a:rPr lang="en" sz="3600"/>
              <a:t>start</a:t>
            </a:r>
            <a:r>
              <a:rPr lang="en" sz="3600"/>
              <a:t> engine</a:t>
            </a:r>
            <a:endParaRPr sz="3600"/>
          </a:p>
          <a:p>
            <a:pPr indent="0" lvl="0" marL="0" rtl="0" algn="ctr">
              <a:spcBef>
                <a:spcPts val="6200"/>
              </a:spcBef>
              <a:spcAft>
                <a:spcPts val="6200"/>
              </a:spcAft>
              <a:buNone/>
            </a:pPr>
            <a:r>
              <a:t/>
            </a:r>
            <a:endParaRPr/>
          </a:p>
        </p:txBody>
      </p:sp>
      <p:sp>
        <p:nvSpPr>
          <p:cNvPr id="319" name="Shape 319"/>
          <p:cNvSpPr txBox="1"/>
          <p:nvPr>
            <p:ph idx="1" type="body"/>
          </p:nvPr>
        </p:nvSpPr>
        <p:spPr>
          <a:xfrm>
            <a:off x="18546625" y="13020325"/>
            <a:ext cx="22101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Diode </a:t>
            </a:r>
            <a:endParaRPr sz="3600"/>
          </a:p>
          <a:p>
            <a:pPr indent="0" lvl="0" marL="0" rtl="0" algn="ctr">
              <a:lnSpc>
                <a:spcPct val="100000"/>
              </a:lnSpc>
              <a:spcBef>
                <a:spcPts val="0"/>
              </a:spcBef>
              <a:spcAft>
                <a:spcPts val="0"/>
              </a:spcAft>
              <a:buNone/>
            </a:pPr>
            <a:r>
              <a:rPr lang="en" sz="3600"/>
              <a:t>Bridge</a:t>
            </a:r>
            <a:endParaRPr sz="3600"/>
          </a:p>
          <a:p>
            <a:pPr indent="0" lvl="0" marL="0" rtl="0" algn="ctr">
              <a:lnSpc>
                <a:spcPct val="100000"/>
              </a:lnSpc>
              <a:spcBef>
                <a:spcPts val="0"/>
              </a:spcBef>
              <a:spcAft>
                <a:spcPts val="6200"/>
              </a:spcAft>
              <a:buNone/>
            </a:pPr>
            <a:r>
              <a:t/>
            </a:r>
            <a:endParaRPr/>
          </a:p>
        </p:txBody>
      </p:sp>
      <p:sp>
        <p:nvSpPr>
          <p:cNvPr id="320" name="Shape 320"/>
          <p:cNvSpPr txBox="1"/>
          <p:nvPr>
            <p:ph idx="1" type="body"/>
          </p:nvPr>
        </p:nvSpPr>
        <p:spPr>
          <a:xfrm>
            <a:off x="15632450" y="11110988"/>
            <a:ext cx="25326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Battery Voltage Monitor</a:t>
            </a:r>
            <a:r>
              <a:rPr lang="en" sz="3600"/>
              <a:t> </a:t>
            </a:r>
            <a:endParaRPr sz="3600"/>
          </a:p>
          <a:p>
            <a:pPr indent="0" lvl="0" marL="0" rtl="0" algn="ctr">
              <a:lnSpc>
                <a:spcPct val="100000"/>
              </a:lnSpc>
              <a:spcBef>
                <a:spcPts val="0"/>
              </a:spcBef>
              <a:spcAft>
                <a:spcPts val="0"/>
              </a:spcAft>
              <a:buNone/>
            </a:pPr>
            <a:r>
              <a:t/>
            </a:r>
            <a:endParaRPr sz="3600"/>
          </a:p>
          <a:p>
            <a:pPr indent="0" lvl="0" marL="0" rtl="0" algn="ctr">
              <a:lnSpc>
                <a:spcPct val="100000"/>
              </a:lnSpc>
              <a:spcBef>
                <a:spcPts val="0"/>
              </a:spcBef>
              <a:spcAft>
                <a:spcPts val="6200"/>
              </a:spcAft>
              <a:buNone/>
            </a:pPr>
            <a:r>
              <a:t/>
            </a:r>
            <a:endParaRPr/>
          </a:p>
        </p:txBody>
      </p:sp>
      <p:cxnSp>
        <p:nvCxnSpPr>
          <p:cNvPr id="321" name="Shape 321"/>
          <p:cNvCxnSpPr>
            <a:stCxn id="258" idx="1"/>
          </p:cNvCxnSpPr>
          <p:nvPr/>
        </p:nvCxnSpPr>
        <p:spPr>
          <a:xfrm flipH="1" rot="10800000">
            <a:off x="21079236" y="6503946"/>
            <a:ext cx="6276600" cy="2194800"/>
          </a:xfrm>
          <a:prstGeom prst="straightConnector1">
            <a:avLst/>
          </a:prstGeom>
          <a:noFill/>
          <a:ln cap="flat" cmpd="sng" w="19050">
            <a:solidFill>
              <a:schemeClr val="dk2"/>
            </a:solidFill>
            <a:prstDash val="solid"/>
            <a:round/>
            <a:headEnd len="med" w="med" type="none"/>
            <a:tailEnd len="med" w="med" type="triangle"/>
          </a:ln>
        </p:spPr>
      </p:cxnSp>
      <p:pic>
        <p:nvPicPr>
          <p:cNvPr id="322" name="Shape 322"/>
          <p:cNvPicPr preferRelativeResize="0"/>
          <p:nvPr/>
        </p:nvPicPr>
        <p:blipFill>
          <a:blip r:embed="rId5">
            <a:alphaModFix/>
          </a:blip>
          <a:stretch>
            <a:fillRect/>
          </a:stretch>
        </p:blipFill>
        <p:spPr>
          <a:xfrm>
            <a:off x="26809953" y="3229356"/>
            <a:ext cx="1284440" cy="884691"/>
          </a:xfrm>
          <a:prstGeom prst="rect">
            <a:avLst/>
          </a:prstGeom>
          <a:noFill/>
          <a:ln>
            <a:noFill/>
          </a:ln>
        </p:spPr>
      </p:pic>
      <p:pic>
        <p:nvPicPr>
          <p:cNvPr id="323" name="Shape 323"/>
          <p:cNvPicPr preferRelativeResize="0"/>
          <p:nvPr/>
        </p:nvPicPr>
        <p:blipFill>
          <a:blip r:embed="rId7">
            <a:alphaModFix/>
          </a:blip>
          <a:stretch>
            <a:fillRect/>
          </a:stretch>
        </p:blipFill>
        <p:spPr>
          <a:xfrm>
            <a:off x="26352592" y="756239"/>
            <a:ext cx="1914073" cy="994711"/>
          </a:xfrm>
          <a:prstGeom prst="rect">
            <a:avLst/>
          </a:prstGeom>
          <a:noFill/>
          <a:ln>
            <a:noFill/>
          </a:ln>
        </p:spPr>
      </p:pic>
      <p:pic>
        <p:nvPicPr>
          <p:cNvPr id="324" name="Shape 324"/>
          <p:cNvPicPr preferRelativeResize="0"/>
          <p:nvPr/>
        </p:nvPicPr>
        <p:blipFill>
          <a:blip r:embed="rId8">
            <a:alphaModFix/>
          </a:blip>
          <a:stretch>
            <a:fillRect/>
          </a:stretch>
        </p:blipFill>
        <p:spPr>
          <a:xfrm>
            <a:off x="26650377" y="5337395"/>
            <a:ext cx="1443995" cy="994597"/>
          </a:xfrm>
          <a:prstGeom prst="rect">
            <a:avLst/>
          </a:prstGeom>
          <a:noFill/>
          <a:ln>
            <a:noFill/>
          </a:ln>
        </p:spPr>
      </p:pic>
      <p:cxnSp>
        <p:nvCxnSpPr>
          <p:cNvPr id="325" name="Shape 325"/>
          <p:cNvCxnSpPr/>
          <p:nvPr/>
        </p:nvCxnSpPr>
        <p:spPr>
          <a:xfrm flipH="1" rot="10800000">
            <a:off x="16604500" y="6123775"/>
            <a:ext cx="9931200" cy="2455200"/>
          </a:xfrm>
          <a:prstGeom prst="straightConnector1">
            <a:avLst/>
          </a:prstGeom>
          <a:noFill/>
          <a:ln cap="flat" cmpd="sng" w="9525">
            <a:solidFill>
              <a:schemeClr val="dk2"/>
            </a:solidFill>
            <a:prstDash val="solid"/>
            <a:round/>
            <a:headEnd len="med" w="med" type="none"/>
            <a:tailEnd len="med" w="med" type="triangle"/>
          </a:ln>
        </p:spPr>
      </p:cxnSp>
      <p:cxnSp>
        <p:nvCxnSpPr>
          <p:cNvPr id="326" name="Shape 326"/>
          <p:cNvCxnSpPr>
            <a:stCxn id="258" idx="1"/>
          </p:cNvCxnSpPr>
          <p:nvPr/>
        </p:nvCxnSpPr>
        <p:spPr>
          <a:xfrm rot="10800000">
            <a:off x="15116736" y="6542346"/>
            <a:ext cx="5962500" cy="2156400"/>
          </a:xfrm>
          <a:prstGeom prst="straightConnector1">
            <a:avLst/>
          </a:prstGeom>
          <a:noFill/>
          <a:ln cap="flat" cmpd="sng" w="19050">
            <a:solidFill>
              <a:schemeClr val="dk2"/>
            </a:solidFill>
            <a:prstDash val="solid"/>
            <a:round/>
            <a:headEnd len="med" w="med" type="none"/>
            <a:tailEnd len="med" w="med" type="triangle"/>
          </a:ln>
        </p:spPr>
      </p:cxnSp>
      <p:pic>
        <p:nvPicPr>
          <p:cNvPr id="327" name="Shape 327"/>
          <p:cNvPicPr preferRelativeResize="0"/>
          <p:nvPr/>
        </p:nvPicPr>
        <p:blipFill>
          <a:blip r:embed="rId5">
            <a:alphaModFix/>
          </a:blip>
          <a:stretch>
            <a:fillRect/>
          </a:stretch>
        </p:blipFill>
        <p:spPr>
          <a:xfrm>
            <a:off x="14570953" y="3267756"/>
            <a:ext cx="1284440" cy="884691"/>
          </a:xfrm>
          <a:prstGeom prst="rect">
            <a:avLst/>
          </a:prstGeom>
          <a:noFill/>
          <a:ln>
            <a:noFill/>
          </a:ln>
        </p:spPr>
      </p:pic>
      <p:pic>
        <p:nvPicPr>
          <p:cNvPr id="328" name="Shape 328"/>
          <p:cNvPicPr preferRelativeResize="0"/>
          <p:nvPr/>
        </p:nvPicPr>
        <p:blipFill>
          <a:blip r:embed="rId7">
            <a:alphaModFix/>
          </a:blip>
          <a:stretch>
            <a:fillRect/>
          </a:stretch>
        </p:blipFill>
        <p:spPr>
          <a:xfrm>
            <a:off x="14113592" y="794639"/>
            <a:ext cx="1914073" cy="994711"/>
          </a:xfrm>
          <a:prstGeom prst="rect">
            <a:avLst/>
          </a:prstGeom>
          <a:noFill/>
          <a:ln>
            <a:noFill/>
          </a:ln>
        </p:spPr>
      </p:pic>
      <p:pic>
        <p:nvPicPr>
          <p:cNvPr id="329" name="Shape 329"/>
          <p:cNvPicPr preferRelativeResize="0"/>
          <p:nvPr/>
        </p:nvPicPr>
        <p:blipFill>
          <a:blip r:embed="rId8">
            <a:alphaModFix/>
          </a:blip>
          <a:stretch>
            <a:fillRect/>
          </a:stretch>
        </p:blipFill>
        <p:spPr>
          <a:xfrm>
            <a:off x="14411377" y="5375795"/>
            <a:ext cx="1443995" cy="994597"/>
          </a:xfrm>
          <a:prstGeom prst="rect">
            <a:avLst/>
          </a:prstGeom>
          <a:noFill/>
          <a:ln>
            <a:noFill/>
          </a:ln>
        </p:spPr>
      </p:pic>
      <p:cxnSp>
        <p:nvCxnSpPr>
          <p:cNvPr id="330" name="Shape 330"/>
          <p:cNvCxnSpPr>
            <a:stCxn id="301" idx="0"/>
          </p:cNvCxnSpPr>
          <p:nvPr/>
        </p:nvCxnSpPr>
        <p:spPr>
          <a:xfrm rot="10800000">
            <a:off x="14296797" y="6162180"/>
            <a:ext cx="76500" cy="1470900"/>
          </a:xfrm>
          <a:prstGeom prst="straightConnector1">
            <a:avLst/>
          </a:prstGeom>
          <a:noFill/>
          <a:ln cap="flat" cmpd="sng" w="9525">
            <a:solidFill>
              <a:schemeClr val="dk2"/>
            </a:solidFill>
            <a:prstDash val="solid"/>
            <a:round/>
            <a:headEnd len="med" w="med" type="none"/>
            <a:tailEnd len="med" w="med" type="triangle"/>
          </a:ln>
        </p:spPr>
      </p:cxnSp>
      <p:grpSp>
        <p:nvGrpSpPr>
          <p:cNvPr id="331" name="Shape 331"/>
          <p:cNvGrpSpPr/>
          <p:nvPr/>
        </p:nvGrpSpPr>
        <p:grpSpPr>
          <a:xfrm>
            <a:off x="20256525" y="11398175"/>
            <a:ext cx="1450050" cy="3032401"/>
            <a:chOff x="20256525" y="11398175"/>
            <a:chExt cx="1450050" cy="3032401"/>
          </a:xfrm>
        </p:grpSpPr>
        <p:pic>
          <p:nvPicPr>
            <p:cNvPr id="332" name="Shape 33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333" name="Shape 333"/>
            <p:cNvCxnSpPr>
              <a:endCxn id="33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334" name="Shape 33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335" name="Shape 33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336" name="Shape 336"/>
            <p:cNvCxnSpPr>
              <a:stCxn id="33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337" name="Shape 337"/>
          <p:cNvSpPr/>
          <p:nvPr/>
        </p:nvSpPr>
        <p:spPr>
          <a:xfrm>
            <a:off x="16034675" y="12418150"/>
            <a:ext cx="4023125" cy="6060775"/>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12201525" y="6979920"/>
            <a:ext cx="10668000" cy="7985760"/>
          </a:xfrm>
          <a:prstGeom prst="rect">
            <a:avLst/>
          </a:prstGeom>
          <a:noFill/>
          <a:ln>
            <a:noFill/>
          </a:ln>
        </p:spPr>
      </p:pic>
      <p:sp>
        <p:nvSpPr>
          <p:cNvPr id="343" name="Shape 343"/>
          <p:cNvSpPr txBox="1"/>
          <p:nvPr/>
        </p:nvSpPr>
        <p:spPr>
          <a:xfrm>
            <a:off x="1251175" y="18558916"/>
            <a:ext cx="35902500" cy="3143400"/>
          </a:xfrm>
          <a:prstGeom prst="rect">
            <a:avLst/>
          </a:prstGeom>
          <a:noFill/>
          <a:ln>
            <a:noFill/>
          </a:ln>
        </p:spPr>
        <p:txBody>
          <a:bodyPr anchorCtr="0" anchor="ctr" bIns="353500" lIns="353500" spcFirstLastPara="1" rIns="353500" wrap="square" tIns="353500">
            <a:noAutofit/>
          </a:bodyPr>
          <a:lstStyle/>
          <a:p>
            <a:pPr indent="0" lvl="0" marL="0">
              <a:spcBef>
                <a:spcPts val="0"/>
              </a:spcBef>
              <a:spcAft>
                <a:spcPts val="0"/>
              </a:spcAft>
              <a:buNone/>
            </a:pPr>
            <a:r>
              <a:rPr lang="en" sz="5400" u="sng">
                <a:solidFill>
                  <a:schemeClr val="hlink"/>
                </a:solidFill>
                <a:hlinkClick r:id="rId4"/>
              </a:rPr>
              <a:t>https://www.hobbyzone.com/engines/airplane/gas/DLEG0060.html</a:t>
            </a:r>
            <a:endParaRPr sz="5400"/>
          </a:p>
          <a:p>
            <a:pPr indent="0" lvl="0" marL="0">
              <a:spcBef>
                <a:spcPts val="0"/>
              </a:spcBef>
              <a:spcAft>
                <a:spcPts val="0"/>
              </a:spcAft>
              <a:buNone/>
            </a:pPr>
            <a:r>
              <a:t/>
            </a:r>
            <a:endParaRPr sz="5400"/>
          </a:p>
          <a:p>
            <a:pPr indent="0" lvl="0" marL="0">
              <a:spcBef>
                <a:spcPts val="0"/>
              </a:spcBef>
              <a:spcAft>
                <a:spcPts val="0"/>
              </a:spcAft>
              <a:buNone/>
            </a:pPr>
            <a:r>
              <a:rPr lang="en" sz="5400" u="sng">
                <a:solidFill>
                  <a:schemeClr val="hlink"/>
                </a:solidFill>
                <a:hlinkClick r:id="rId5"/>
              </a:rPr>
              <a:t>http://www3.towerhobbies.com/cgi-bin/wti0001p?&amp;I=LXCPZB&amp;P=Z#technotes</a:t>
            </a:r>
            <a:endParaRPr sz="5400"/>
          </a:p>
          <a:p>
            <a:pPr indent="0" lvl="0" marL="0" rtl="0">
              <a:spcBef>
                <a:spcPts val="0"/>
              </a:spcBef>
              <a:spcAft>
                <a:spcPts val="0"/>
              </a:spcAft>
              <a:buNone/>
            </a:pPr>
            <a:r>
              <a:t/>
            </a:r>
            <a:endParaRPr sz="5400"/>
          </a:p>
        </p:txBody>
      </p:sp>
      <p:sp>
        <p:nvSpPr>
          <p:cNvPr id="344" name="Shape 344"/>
          <p:cNvSpPr txBox="1"/>
          <p:nvPr/>
        </p:nvSpPr>
        <p:spPr>
          <a:xfrm>
            <a:off x="924735" y="2030880"/>
            <a:ext cx="37479901" cy="27849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Clr>
                <a:schemeClr val="dk1"/>
              </a:buClr>
              <a:buSzPts val="4300"/>
              <a:buFont typeface="Arial"/>
              <a:buNone/>
            </a:pPr>
            <a:r>
              <a:rPr lang="en" sz="13900">
                <a:solidFill>
                  <a:srgbClr val="2D2D2D"/>
                </a:solidFill>
                <a:highlight>
                  <a:schemeClr val="lt1"/>
                </a:highlight>
              </a:rPr>
              <a:t>DLE 60cc Twin Cylinder Gasoline Engine</a:t>
            </a:r>
            <a:endParaRPr sz="1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RotoMax 80cc Generator</a:t>
            </a:r>
            <a:endParaRPr/>
          </a:p>
        </p:txBody>
      </p:sp>
      <p:pic>
        <p:nvPicPr>
          <p:cNvPr id="350" name="Shape 350"/>
          <p:cNvPicPr preferRelativeResize="0"/>
          <p:nvPr/>
        </p:nvPicPr>
        <p:blipFill>
          <a:blip r:embed="rId3">
            <a:alphaModFix/>
          </a:blip>
          <a:stretch>
            <a:fillRect/>
          </a:stretch>
        </p:blipFill>
        <p:spPr>
          <a:xfrm>
            <a:off x="7900935" y="4917200"/>
            <a:ext cx="17221200" cy="12618720"/>
          </a:xfrm>
          <a:prstGeom prst="rect">
            <a:avLst/>
          </a:prstGeom>
          <a:noFill/>
          <a:ln>
            <a:noFill/>
          </a:ln>
        </p:spPr>
      </p:pic>
      <p:sp>
        <p:nvSpPr>
          <p:cNvPr id="351" name="Shape 351"/>
          <p:cNvSpPr txBox="1"/>
          <p:nvPr/>
        </p:nvSpPr>
        <p:spPr>
          <a:xfrm>
            <a:off x="788708" y="18816400"/>
            <a:ext cx="36827400" cy="24432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http://www.hobbyking.com/hobbyking/store/__25410__Turnigy_RotoMax_80cc_Size_Brushless_Outrunner_Motor.html</a:t>
            </a:r>
            <a:endParaRPr sz="5400"/>
          </a:p>
        </p:txBody>
      </p:sp>
      <p:pic>
        <p:nvPicPr>
          <p:cNvPr id="352" name="Shape 352"/>
          <p:cNvPicPr preferRelativeResize="0"/>
          <p:nvPr/>
        </p:nvPicPr>
        <p:blipFill>
          <a:blip r:embed="rId5">
            <a:alphaModFix/>
          </a:blip>
          <a:stretch>
            <a:fillRect/>
          </a:stretch>
        </p:blipFill>
        <p:spPr>
          <a:xfrm rot="5400000">
            <a:off x="-699202" y="7758040"/>
            <a:ext cx="9235440" cy="3688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5200">
                <a:solidFill>
                  <a:srgbClr val="2D2D2D"/>
                </a:solidFill>
                <a:highlight>
                  <a:srgbClr val="FFFFFF"/>
                </a:highlight>
              </a:rPr>
              <a:t>55-25 Onboard Digital Tachometer</a:t>
            </a:r>
            <a:endParaRPr b="1" sz="5200">
              <a:solidFill>
                <a:srgbClr val="2D2D2D"/>
              </a:solidFill>
              <a:highlight>
                <a:srgbClr val="FFFFFF"/>
              </a:highlight>
            </a:endParaRPr>
          </a:p>
          <a:p>
            <a:pPr indent="0" lvl="0" marL="0">
              <a:spcBef>
                <a:spcPts val="0"/>
              </a:spcBef>
              <a:spcAft>
                <a:spcPts val="0"/>
              </a:spcAft>
              <a:buNone/>
            </a:pPr>
            <a:r>
              <a:t/>
            </a:r>
            <a:endParaRPr/>
          </a:p>
        </p:txBody>
      </p:sp>
      <p:pic>
        <p:nvPicPr>
          <p:cNvPr id="358" name="Shape 358"/>
          <p:cNvPicPr preferRelativeResize="0"/>
          <p:nvPr/>
        </p:nvPicPr>
        <p:blipFill>
          <a:blip r:embed="rId3">
            <a:alphaModFix/>
          </a:blip>
          <a:stretch>
            <a:fillRect/>
          </a:stretch>
        </p:blipFill>
        <p:spPr>
          <a:xfrm>
            <a:off x="12001500" y="7879080"/>
            <a:ext cx="10972800" cy="6187440"/>
          </a:xfrm>
          <a:prstGeom prst="rect">
            <a:avLst/>
          </a:prstGeom>
          <a:noFill/>
          <a:ln>
            <a:noFill/>
          </a:ln>
        </p:spPr>
      </p:pic>
      <p:sp>
        <p:nvSpPr>
          <p:cNvPr id="359" name="Shape 359"/>
          <p:cNvSpPr txBox="1"/>
          <p:nvPr/>
        </p:nvSpPr>
        <p:spPr>
          <a:xfrm>
            <a:off x="0" y="19065120"/>
            <a:ext cx="38404801" cy="1657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https://www.hobbyzone.com/dleg5525.html?gclid=Cj0KEQjwvdSvBRDahavi3KPGrvUBEiQATZ9v0AAbzqthp5RqByNOc2UtUVtQ8jEyRAaIWw5XH0h-dY0aAulZ8P8HAQ</a:t>
            </a:r>
            <a:endParaRPr sz="5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t/>
            </a:r>
            <a:endParaRPr b="1" sz="5200">
              <a:solidFill>
                <a:srgbClr val="2D2D2D"/>
              </a:solidFill>
              <a:highlight>
                <a:srgbClr val="FFFFFF"/>
              </a:highlight>
            </a:endParaRPr>
          </a:p>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Fuel Tank, 50 oz</a:t>
            </a:r>
            <a:endParaRPr b="1" sz="13900">
              <a:solidFill>
                <a:srgbClr val="2D2D2D"/>
              </a:solidFill>
              <a:highlight>
                <a:srgbClr val="FFFFFF"/>
              </a:highlight>
            </a:endParaRPr>
          </a:p>
          <a:p>
            <a:pPr indent="0" lvl="0" marL="0">
              <a:spcBef>
                <a:spcPts val="0"/>
              </a:spcBef>
              <a:spcAft>
                <a:spcPts val="0"/>
              </a:spcAft>
              <a:buNone/>
            </a:pPr>
            <a:r>
              <a:t/>
            </a:r>
            <a:endParaRPr/>
          </a:p>
        </p:txBody>
      </p:sp>
      <p:pic>
        <p:nvPicPr>
          <p:cNvPr id="365" name="Shape 365"/>
          <p:cNvPicPr preferRelativeResize="0"/>
          <p:nvPr/>
        </p:nvPicPr>
        <p:blipFill>
          <a:blip r:embed="rId3">
            <a:alphaModFix/>
          </a:blip>
          <a:stretch>
            <a:fillRect/>
          </a:stretch>
        </p:blipFill>
        <p:spPr>
          <a:xfrm>
            <a:off x="10201275" y="5109520"/>
            <a:ext cx="13715999" cy="13715999"/>
          </a:xfrm>
          <a:prstGeom prst="rect">
            <a:avLst/>
          </a:prstGeom>
          <a:noFill/>
          <a:ln>
            <a:noFill/>
          </a:ln>
        </p:spPr>
      </p:pic>
      <p:sp>
        <p:nvSpPr>
          <p:cNvPr id="366" name="Shape 366"/>
          <p:cNvSpPr txBox="1"/>
          <p:nvPr/>
        </p:nvSpPr>
        <p:spPr>
          <a:xfrm>
            <a:off x="380400" y="20450359"/>
            <a:ext cx="38024400" cy="1201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https://www.hobbyzone.com/building-supplies/hardware/fuel-tanks-related/fuel-tanks/DUB692.html</a:t>
            </a:r>
            <a:endParaRPr sz="5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BEC 3A for 2S-6S LiPo Batteries</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72" name="Shape 372"/>
          <p:cNvSpPr txBox="1"/>
          <p:nvPr>
            <p:ph idx="1" type="body"/>
          </p:nvPr>
        </p:nvSpPr>
        <p:spPr>
          <a:xfrm>
            <a:off x="1309140" y="19091703"/>
            <a:ext cx="35786399" cy="18384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https://www.hobbyzone.com/great-planes/all/GPMM1920.html</a:t>
            </a:r>
            <a:endParaRPr/>
          </a:p>
        </p:txBody>
      </p:sp>
      <p:pic>
        <p:nvPicPr>
          <p:cNvPr id="373" name="Shape 373"/>
          <p:cNvPicPr preferRelativeResize="0"/>
          <p:nvPr/>
        </p:nvPicPr>
        <p:blipFill>
          <a:blip r:embed="rId3">
            <a:alphaModFix/>
          </a:blip>
          <a:stretch>
            <a:fillRect/>
          </a:stretch>
        </p:blipFill>
        <p:spPr>
          <a:xfrm>
            <a:off x="12201525" y="8930640"/>
            <a:ext cx="10668000" cy="4084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TSX35 Standard Servo Sport</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79" name="Shape 379"/>
          <p:cNvSpPr txBox="1"/>
          <p:nvPr>
            <p:ph idx="1" type="body"/>
          </p:nvPr>
        </p:nvSpPr>
        <p:spPr>
          <a:xfrm>
            <a:off x="1309800" y="18028975"/>
            <a:ext cx="35786400" cy="14649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https://www.hobbyzone.com/radio-related/servo-related/servos/standard/TACM0235.html</a:t>
            </a:r>
            <a:endParaRPr/>
          </a:p>
        </p:txBody>
      </p:sp>
      <p:pic>
        <p:nvPicPr>
          <p:cNvPr id="380" name="Shape 380"/>
          <p:cNvPicPr preferRelativeResize="0"/>
          <p:nvPr/>
        </p:nvPicPr>
        <p:blipFill>
          <a:blip r:embed="rId4">
            <a:alphaModFix/>
          </a:blip>
          <a:stretch>
            <a:fillRect/>
          </a:stretch>
        </p:blipFill>
        <p:spPr>
          <a:xfrm>
            <a:off x="13741717" y="5486400"/>
            <a:ext cx="8321040" cy="1097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